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6"/>
  </p:notesMasterIdLst>
  <p:sldIdLst>
    <p:sldId id="256" r:id="rId5"/>
    <p:sldId id="491" r:id="rId6"/>
    <p:sldId id="259" r:id="rId7"/>
    <p:sldId id="257" r:id="rId8"/>
    <p:sldId id="260" r:id="rId9"/>
    <p:sldId id="296" r:id="rId10"/>
    <p:sldId id="426" r:id="rId11"/>
    <p:sldId id="268" r:id="rId12"/>
    <p:sldId id="378" r:id="rId13"/>
    <p:sldId id="461" r:id="rId14"/>
    <p:sldId id="379" r:id="rId15"/>
    <p:sldId id="462" r:id="rId16"/>
    <p:sldId id="427" r:id="rId17"/>
    <p:sldId id="463" r:id="rId18"/>
    <p:sldId id="431" r:id="rId19"/>
    <p:sldId id="434" r:id="rId20"/>
    <p:sldId id="464" r:id="rId21"/>
    <p:sldId id="433" r:id="rId22"/>
    <p:sldId id="465" r:id="rId23"/>
    <p:sldId id="438" r:id="rId24"/>
    <p:sldId id="435" r:id="rId25"/>
    <p:sldId id="466" r:id="rId26"/>
    <p:sldId id="440" r:id="rId27"/>
    <p:sldId id="442" r:id="rId28"/>
    <p:sldId id="467" r:id="rId29"/>
    <p:sldId id="441" r:id="rId30"/>
    <p:sldId id="444" r:id="rId31"/>
    <p:sldId id="468" r:id="rId32"/>
    <p:sldId id="443" r:id="rId33"/>
    <p:sldId id="469" r:id="rId34"/>
    <p:sldId id="445" r:id="rId35"/>
    <p:sldId id="470" r:id="rId36"/>
    <p:sldId id="446" r:id="rId37"/>
    <p:sldId id="448" r:id="rId38"/>
    <p:sldId id="447" r:id="rId39"/>
    <p:sldId id="471" r:id="rId40"/>
    <p:sldId id="449" r:id="rId41"/>
    <p:sldId id="451" r:id="rId42"/>
    <p:sldId id="472" r:id="rId43"/>
    <p:sldId id="450" r:id="rId44"/>
    <p:sldId id="473" r:id="rId45"/>
    <p:sldId id="474" r:id="rId46"/>
    <p:sldId id="452" r:id="rId47"/>
    <p:sldId id="475" r:id="rId48"/>
    <p:sldId id="453" r:id="rId49"/>
    <p:sldId id="476" r:id="rId50"/>
    <p:sldId id="454" r:id="rId51"/>
    <p:sldId id="477" r:id="rId52"/>
    <p:sldId id="459" r:id="rId53"/>
    <p:sldId id="478" r:id="rId54"/>
    <p:sldId id="479" r:id="rId55"/>
    <p:sldId id="458" r:id="rId56"/>
    <p:sldId id="480" r:id="rId57"/>
    <p:sldId id="460" r:id="rId58"/>
    <p:sldId id="372" r:id="rId59"/>
    <p:sldId id="392" r:id="rId60"/>
    <p:sldId id="429" r:id="rId61"/>
    <p:sldId id="481" r:id="rId62"/>
    <p:sldId id="428" r:id="rId63"/>
    <p:sldId id="482" r:id="rId64"/>
    <p:sldId id="483" r:id="rId65"/>
    <p:sldId id="484" r:id="rId66"/>
    <p:sldId id="430" r:id="rId67"/>
    <p:sldId id="439" r:id="rId68"/>
    <p:sldId id="485" r:id="rId69"/>
    <p:sldId id="486" r:id="rId70"/>
    <p:sldId id="487" r:id="rId71"/>
    <p:sldId id="488" r:id="rId72"/>
    <p:sldId id="432" r:id="rId73"/>
    <p:sldId id="455" r:id="rId74"/>
    <p:sldId id="437" r:id="rId75"/>
    <p:sldId id="489" r:id="rId76"/>
    <p:sldId id="456" r:id="rId77"/>
    <p:sldId id="490" r:id="rId78"/>
    <p:sldId id="269" r:id="rId79"/>
    <p:sldId id="297" r:id="rId80"/>
    <p:sldId id="311" r:id="rId81"/>
    <p:sldId id="312" r:id="rId82"/>
    <p:sldId id="313" r:id="rId83"/>
    <p:sldId id="258" r:id="rId84"/>
    <p:sldId id="295" r:id="rId8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37E0177-E211-42F8-A7CC-FA63384FE6C3}">
          <p14:sldIdLst>
            <p14:sldId id="256"/>
            <p14:sldId id="491"/>
          </p14:sldIdLst>
        </p14:section>
        <p14:section name="Sponsor" id="{D011E8E5-823D-480B-8BF6-54CDB31E68DA}">
          <p14:sldIdLst>
            <p14:sldId id="259"/>
          </p14:sldIdLst>
        </p14:section>
        <p14:section name="Agenda" id="{F647BFF8-4121-4AA9-A3A5-704C7298B4AA}">
          <p14:sldIdLst>
            <p14:sldId id="257"/>
          </p14:sldIdLst>
        </p14:section>
        <p14:section name="Thema 1" id="{8DA5B730-9004-4FB2-8570-6E803035A6CD}">
          <p14:sldIdLst>
            <p14:sldId id="260"/>
          </p14:sldIdLst>
        </p14:section>
        <p14:section name="Pause" id="{E09FC0EB-036B-42F4-8D4C-77CD2076509D}">
          <p14:sldIdLst>
            <p14:sldId id="296"/>
            <p14:sldId id="426"/>
          </p14:sldIdLst>
        </p14:section>
        <p14:section name="Teams - Neuigkeiten" id="{1D8F67D1-9C48-452E-AB05-13C0E309832B}">
          <p14:sldIdLst>
            <p14:sldId id="268"/>
            <p14:sldId id="378"/>
            <p14:sldId id="461"/>
            <p14:sldId id="379"/>
            <p14:sldId id="462"/>
            <p14:sldId id="427"/>
            <p14:sldId id="463"/>
            <p14:sldId id="431"/>
            <p14:sldId id="434"/>
            <p14:sldId id="464"/>
            <p14:sldId id="433"/>
            <p14:sldId id="465"/>
            <p14:sldId id="438"/>
            <p14:sldId id="435"/>
            <p14:sldId id="466"/>
            <p14:sldId id="440"/>
            <p14:sldId id="442"/>
            <p14:sldId id="467"/>
            <p14:sldId id="441"/>
            <p14:sldId id="444"/>
            <p14:sldId id="468"/>
            <p14:sldId id="443"/>
            <p14:sldId id="469"/>
            <p14:sldId id="445"/>
            <p14:sldId id="470"/>
            <p14:sldId id="446"/>
            <p14:sldId id="448"/>
            <p14:sldId id="447"/>
            <p14:sldId id="471"/>
            <p14:sldId id="449"/>
            <p14:sldId id="451"/>
            <p14:sldId id="472"/>
            <p14:sldId id="450"/>
            <p14:sldId id="473"/>
            <p14:sldId id="474"/>
            <p14:sldId id="452"/>
            <p14:sldId id="475"/>
            <p14:sldId id="453"/>
            <p14:sldId id="476"/>
            <p14:sldId id="454"/>
            <p14:sldId id="477"/>
            <p14:sldId id="459"/>
            <p14:sldId id="478"/>
            <p14:sldId id="479"/>
            <p14:sldId id="458"/>
            <p14:sldId id="480"/>
            <p14:sldId id="460"/>
          </p14:sldIdLst>
        </p14:section>
        <p14:section name="Teams - Admin Neuigkeiten" id="{1A73A8CF-7340-4ACC-8994-5D6369A8A3A3}">
          <p14:sldIdLst>
            <p14:sldId id="372"/>
            <p14:sldId id="392"/>
            <p14:sldId id="429"/>
            <p14:sldId id="481"/>
            <p14:sldId id="428"/>
            <p14:sldId id="482"/>
            <p14:sldId id="483"/>
            <p14:sldId id="484"/>
            <p14:sldId id="430"/>
            <p14:sldId id="439"/>
            <p14:sldId id="485"/>
            <p14:sldId id="486"/>
            <p14:sldId id="487"/>
            <p14:sldId id="488"/>
            <p14:sldId id="432"/>
            <p14:sldId id="455"/>
            <p14:sldId id="437"/>
            <p14:sldId id="489"/>
            <p14:sldId id="456"/>
            <p14:sldId id="490"/>
            <p14:sldId id="269"/>
          </p14:sldIdLst>
        </p14:section>
        <p14:section name="Thema 2" id="{D6FBB0DD-3BFC-4689-9917-0D4E3F011C42}">
          <p14:sldIdLst>
            <p14:sldId id="297"/>
          </p14:sldIdLst>
        </p14:section>
        <p14:section name="Organisatorisches" id="{758F5043-CBE5-4C5B-AC05-24F0E67CE7B1}">
          <p14:sldIdLst>
            <p14:sldId id="311"/>
            <p14:sldId id="312"/>
            <p14:sldId id="313"/>
          </p14:sldIdLst>
        </p14:section>
        <p14:section name="Final" id="{ED9DC36E-CA50-4511-A993-523054390192}">
          <p14:sldIdLst>
            <p14:sldId id="258"/>
          </p14:sldIdLst>
        </p14:section>
        <p14:section name="Offene Diskussion" id="{3CED83CD-B212-4EFE-8FBC-C7C92AC8FE7A}">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3DE228-8D93-47E2-A1D5-6CB8C68569A9}" v="352" dt="2021-04-17T16:48:1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6" autoAdjust="0"/>
    <p:restoredTop sz="74266" autoAdjust="0"/>
  </p:normalViewPr>
  <p:slideViewPr>
    <p:cSldViewPr snapToGrid="0">
      <p:cViewPr varScale="1">
        <p:scale>
          <a:sx n="81" d="100"/>
          <a:sy n="81" d="100"/>
        </p:scale>
        <p:origin x="1104" y="-432"/>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Stensitzki" userId="75cafe6b-2f2a-469b-85c4-eec3b9c972ba" providerId="ADAL" clId="{9F9E9FDF-7C61-4792-941E-3BBD6C5DB2FE}"/>
    <pc:docChg chg="undo custSel addSld delSld modSld sldOrd modMainMaster modSection">
      <pc:chgData name="Thomas Stensitzki" userId="75cafe6b-2f2a-469b-85c4-eec3b9c972ba" providerId="ADAL" clId="{9F9E9FDF-7C61-4792-941E-3BBD6C5DB2FE}" dt="2021-02-02T13:19:58.795" v="1851" actId="6549"/>
      <pc:docMkLst>
        <pc:docMk/>
      </pc:docMkLst>
      <pc:sldChg chg="modSp mod modTransition">
        <pc:chgData name="Thomas Stensitzki" userId="75cafe6b-2f2a-469b-85c4-eec3b9c972ba" providerId="ADAL" clId="{9F9E9FDF-7C61-4792-941E-3BBD6C5DB2FE}" dt="2021-02-02T12:16:03.409" v="1540"/>
        <pc:sldMkLst>
          <pc:docMk/>
          <pc:sldMk cId="671489701" sldId="256"/>
        </pc:sldMkLst>
        <pc:spChg chg="mod">
          <ac:chgData name="Thomas Stensitzki" userId="75cafe6b-2f2a-469b-85c4-eec3b9c972ba" providerId="ADAL" clId="{9F9E9FDF-7C61-4792-941E-3BBD6C5DB2FE}" dt="2021-02-01T13:27:49.117" v="16" actId="20577"/>
          <ac:spMkLst>
            <pc:docMk/>
            <pc:sldMk cId="671489701" sldId="256"/>
            <ac:spMk id="3" creationId="{CBA95633-B02D-4A15-A8B1-A38E0A70FD27}"/>
          </ac:spMkLst>
        </pc:spChg>
      </pc:sldChg>
      <pc:sldChg chg="modSp mod modTransition">
        <pc:chgData name="Thomas Stensitzki" userId="75cafe6b-2f2a-469b-85c4-eec3b9c972ba" providerId="ADAL" clId="{9F9E9FDF-7C61-4792-941E-3BBD6C5DB2FE}" dt="2021-02-02T12:16:03.409" v="1540"/>
        <pc:sldMkLst>
          <pc:docMk/>
          <pc:sldMk cId="2855324227" sldId="257"/>
        </pc:sldMkLst>
        <pc:spChg chg="mod">
          <ac:chgData name="Thomas Stensitzki" userId="75cafe6b-2f2a-469b-85c4-eec3b9c972ba" providerId="ADAL" clId="{9F9E9FDF-7C61-4792-941E-3BBD6C5DB2FE}" dt="2021-02-01T13:29:45.139" v="53" actId="20577"/>
          <ac:spMkLst>
            <pc:docMk/>
            <pc:sldMk cId="2855324227" sldId="257"/>
            <ac:spMk id="5" creationId="{EE6719E1-4DB6-4D58-BA77-937CF975247C}"/>
          </ac:spMkLst>
        </pc:spChg>
        <pc:graphicFrameChg chg="mod modGraphic">
          <ac:chgData name="Thomas Stensitzki" userId="75cafe6b-2f2a-469b-85c4-eec3b9c972ba" providerId="ADAL" clId="{9F9E9FDF-7C61-4792-941E-3BBD6C5DB2FE}" dt="2021-02-01T16:04:37.874" v="61"/>
          <ac:graphicFrameMkLst>
            <pc:docMk/>
            <pc:sldMk cId="2855324227" sldId="257"/>
            <ac:graphicFrameMk id="6" creationId="{0F955DCC-462D-431D-BBDE-26F10687D590}"/>
          </ac:graphicFrameMkLst>
        </pc:graphicFrameChg>
      </pc:sldChg>
      <pc:sldChg chg="modSp mod ord modTransition">
        <pc:chgData name="Thomas Stensitzki" userId="75cafe6b-2f2a-469b-85c4-eec3b9c972ba" providerId="ADAL" clId="{9F9E9FDF-7C61-4792-941E-3BBD6C5DB2FE}" dt="2021-02-02T12:16:03.409" v="1540"/>
        <pc:sldMkLst>
          <pc:docMk/>
          <pc:sldMk cId="3332792154" sldId="258"/>
        </pc:sldMkLst>
        <pc:spChg chg="mod">
          <ac:chgData name="Thomas Stensitzki" userId="75cafe6b-2f2a-469b-85c4-eec3b9c972ba" providerId="ADAL" clId="{9F9E9FDF-7C61-4792-941E-3BBD6C5DB2FE}" dt="2021-02-01T16:10:23.253" v="411" actId="20577"/>
          <ac:spMkLst>
            <pc:docMk/>
            <pc:sldMk cId="3332792154" sldId="258"/>
            <ac:spMk id="3" creationId="{3A5A44EB-7FB9-473A-8ED3-C49DDD2E65AB}"/>
          </ac:spMkLst>
        </pc:spChg>
      </pc:sldChg>
      <pc:sldChg chg="modTransition">
        <pc:chgData name="Thomas Stensitzki" userId="75cafe6b-2f2a-469b-85c4-eec3b9c972ba" providerId="ADAL" clId="{9F9E9FDF-7C61-4792-941E-3BBD6C5DB2FE}" dt="2021-02-02T12:16:03.409" v="1540"/>
        <pc:sldMkLst>
          <pc:docMk/>
          <pc:sldMk cId="1545829058" sldId="259"/>
        </pc:sldMkLst>
      </pc:sldChg>
      <pc:sldChg chg="modSp mod modTransition">
        <pc:chgData name="Thomas Stensitzki" userId="75cafe6b-2f2a-469b-85c4-eec3b9c972ba" providerId="ADAL" clId="{9F9E9FDF-7C61-4792-941E-3BBD6C5DB2FE}" dt="2021-02-02T12:16:03.409" v="1540"/>
        <pc:sldMkLst>
          <pc:docMk/>
          <pc:sldMk cId="2698998357" sldId="260"/>
        </pc:sldMkLst>
        <pc:spChg chg="mod">
          <ac:chgData name="Thomas Stensitzki" userId="75cafe6b-2f2a-469b-85c4-eec3b9c972ba" providerId="ADAL" clId="{9F9E9FDF-7C61-4792-941E-3BBD6C5DB2FE}" dt="2021-02-01T16:03:10.522" v="55"/>
          <ac:spMkLst>
            <pc:docMk/>
            <pc:sldMk cId="2698998357" sldId="260"/>
            <ac:spMk id="4" creationId="{F3A15CBD-C746-44A3-A4F0-4898CE2F02E6}"/>
          </ac:spMkLst>
        </pc:spChg>
        <pc:spChg chg="mod">
          <ac:chgData name="Thomas Stensitzki" userId="75cafe6b-2f2a-469b-85c4-eec3b9c972ba" providerId="ADAL" clId="{9F9E9FDF-7C61-4792-941E-3BBD6C5DB2FE}" dt="2021-02-01T16:04:18.898" v="60"/>
          <ac:spMkLst>
            <pc:docMk/>
            <pc:sldMk cId="2698998357" sldId="260"/>
            <ac:spMk id="5" creationId="{F3459BE7-1731-4733-A912-12977C68CFD6}"/>
          </ac:spMkLst>
        </pc:spChg>
      </pc:sldChg>
      <pc:sldChg chg="modTransition">
        <pc:chgData name="Thomas Stensitzki" userId="75cafe6b-2f2a-469b-85c4-eec3b9c972ba" providerId="ADAL" clId="{9F9E9FDF-7C61-4792-941E-3BBD6C5DB2FE}" dt="2021-02-02T12:16:03.409" v="1540"/>
        <pc:sldMkLst>
          <pc:docMk/>
          <pc:sldMk cId="4007670073" sldId="268"/>
        </pc:sldMkLst>
      </pc:sldChg>
      <pc:sldChg chg="delSp modSp mod ord modTransition">
        <pc:chgData name="Thomas Stensitzki" userId="75cafe6b-2f2a-469b-85c4-eec3b9c972ba" providerId="ADAL" clId="{9F9E9FDF-7C61-4792-941E-3BBD6C5DB2FE}" dt="2021-02-02T12:16:03.409" v="1540"/>
        <pc:sldMkLst>
          <pc:docMk/>
          <pc:sldMk cId="2721051844" sldId="269"/>
        </pc:sldMkLst>
        <pc:spChg chg="del">
          <ac:chgData name="Thomas Stensitzki" userId="75cafe6b-2f2a-469b-85c4-eec3b9c972ba" providerId="ADAL" clId="{9F9E9FDF-7C61-4792-941E-3BBD6C5DB2FE}" dt="2021-02-01T16:27:24.006" v="417" actId="478"/>
          <ac:spMkLst>
            <pc:docMk/>
            <pc:sldMk cId="2721051844" sldId="269"/>
            <ac:spMk id="2" creationId="{909DC09D-B9A6-4493-9A72-1CA7ECB1F5CA}"/>
          </ac:spMkLst>
        </pc:spChg>
        <pc:spChg chg="mod">
          <ac:chgData name="Thomas Stensitzki" userId="75cafe6b-2f2a-469b-85c4-eec3b9c972ba" providerId="ADAL" clId="{9F9E9FDF-7C61-4792-941E-3BBD6C5DB2FE}" dt="2021-02-01T16:27:28.592" v="429" actId="20577"/>
          <ac:spMkLst>
            <pc:docMk/>
            <pc:sldMk cId="2721051844" sldId="269"/>
            <ac:spMk id="4" creationId="{D12969B4-351A-4517-A5B8-3E6AD9CDB206}"/>
          </ac:spMkLst>
        </pc:spChg>
        <pc:spChg chg="mod">
          <ac:chgData name="Thomas Stensitzki" userId="75cafe6b-2f2a-469b-85c4-eec3b9c972ba" providerId="ADAL" clId="{9F9E9FDF-7C61-4792-941E-3BBD6C5DB2FE}" dt="2021-02-01T16:28:27.905" v="505" actId="20577"/>
          <ac:spMkLst>
            <pc:docMk/>
            <pc:sldMk cId="2721051844" sldId="269"/>
            <ac:spMk id="5" creationId="{C24DACB5-1BEC-4C86-9652-BAFD8DE56FEF}"/>
          </ac:spMkLst>
        </pc:spChg>
      </pc:sldChg>
      <pc:sldChg chg="modTransition">
        <pc:chgData name="Thomas Stensitzki" userId="75cafe6b-2f2a-469b-85c4-eec3b9c972ba" providerId="ADAL" clId="{9F9E9FDF-7C61-4792-941E-3BBD6C5DB2FE}" dt="2021-02-02T12:16:03.409" v="1540"/>
        <pc:sldMkLst>
          <pc:docMk/>
          <pc:sldMk cId="1928334901" sldId="295"/>
        </pc:sldMkLst>
      </pc:sldChg>
      <pc:sldChg chg="modSp mod modTransition">
        <pc:chgData name="Thomas Stensitzki" userId="75cafe6b-2f2a-469b-85c4-eec3b9c972ba" providerId="ADAL" clId="{9F9E9FDF-7C61-4792-941E-3BBD6C5DB2FE}" dt="2021-02-02T12:16:03.409" v="1540"/>
        <pc:sldMkLst>
          <pc:docMk/>
          <pc:sldMk cId="466045460" sldId="296"/>
        </pc:sldMkLst>
        <pc:spChg chg="mod">
          <ac:chgData name="Thomas Stensitzki" userId="75cafe6b-2f2a-469b-85c4-eec3b9c972ba" providerId="ADAL" clId="{9F9E9FDF-7C61-4792-941E-3BBD6C5DB2FE}" dt="2021-02-02T12:11:23.870" v="1528" actId="6549"/>
          <ac:spMkLst>
            <pc:docMk/>
            <pc:sldMk cId="466045460" sldId="296"/>
            <ac:spMk id="3" creationId="{3DE143F2-5A09-45BF-B00B-7298420C5BE2}"/>
          </ac:spMkLst>
        </pc:spChg>
      </pc:sldChg>
      <pc:sldChg chg="modSp mod modTransition">
        <pc:chgData name="Thomas Stensitzki" userId="75cafe6b-2f2a-469b-85c4-eec3b9c972ba" providerId="ADAL" clId="{9F9E9FDF-7C61-4792-941E-3BBD6C5DB2FE}" dt="2021-02-02T12:16:03.409" v="1540"/>
        <pc:sldMkLst>
          <pc:docMk/>
          <pc:sldMk cId="53967156" sldId="297"/>
        </pc:sldMkLst>
        <pc:spChg chg="mod">
          <ac:chgData name="Thomas Stensitzki" userId="75cafe6b-2f2a-469b-85c4-eec3b9c972ba" providerId="ADAL" clId="{9F9E9FDF-7C61-4792-941E-3BBD6C5DB2FE}" dt="2021-02-01T16:04:47.851" v="62"/>
          <ac:spMkLst>
            <pc:docMk/>
            <pc:sldMk cId="53967156" sldId="297"/>
            <ac:spMk id="4" creationId="{F3A15CBD-C746-44A3-A4F0-4898CE2F02E6}"/>
          </ac:spMkLst>
        </pc:spChg>
        <pc:spChg chg="mod">
          <ac:chgData name="Thomas Stensitzki" userId="75cafe6b-2f2a-469b-85c4-eec3b9c972ba" providerId="ADAL" clId="{9F9E9FDF-7C61-4792-941E-3BBD6C5DB2FE}" dt="2021-02-01T16:05:19.815" v="67" actId="27636"/>
          <ac:spMkLst>
            <pc:docMk/>
            <pc:sldMk cId="53967156" sldId="297"/>
            <ac:spMk id="5" creationId="{F3459BE7-1731-4733-A912-12977C68CFD6}"/>
          </ac:spMkLst>
        </pc:spChg>
      </pc:sldChg>
      <pc:sldChg chg="modTransition">
        <pc:chgData name="Thomas Stensitzki" userId="75cafe6b-2f2a-469b-85c4-eec3b9c972ba" providerId="ADAL" clId="{9F9E9FDF-7C61-4792-941E-3BBD6C5DB2FE}" dt="2021-02-02T12:16:03.409" v="1540"/>
        <pc:sldMkLst>
          <pc:docMk/>
          <pc:sldMk cId="2814967912" sldId="311"/>
        </pc:sldMkLst>
      </pc:sldChg>
      <pc:sldChg chg="modSp mod modTransition modAnim">
        <pc:chgData name="Thomas Stensitzki" userId="75cafe6b-2f2a-469b-85c4-eec3b9c972ba" providerId="ADAL" clId="{9F9E9FDF-7C61-4792-941E-3BBD6C5DB2FE}" dt="2021-02-02T12:16:03.409" v="1540"/>
        <pc:sldMkLst>
          <pc:docMk/>
          <pc:sldMk cId="222169851" sldId="312"/>
        </pc:sldMkLst>
        <pc:spChg chg="mod">
          <ac:chgData name="Thomas Stensitzki" userId="75cafe6b-2f2a-469b-85c4-eec3b9c972ba" providerId="ADAL" clId="{9F9E9FDF-7C61-4792-941E-3BBD6C5DB2FE}" dt="2021-02-01T16:09:23.104" v="348" actId="20577"/>
          <ac:spMkLst>
            <pc:docMk/>
            <pc:sldMk cId="222169851" sldId="312"/>
            <ac:spMk id="5" creationId="{E4B561B6-C0CF-43D8-8BC7-F305B96C47C8}"/>
          </ac:spMkLst>
        </pc:spChg>
      </pc:sldChg>
      <pc:sldChg chg="modTransition">
        <pc:chgData name="Thomas Stensitzki" userId="75cafe6b-2f2a-469b-85c4-eec3b9c972ba" providerId="ADAL" clId="{9F9E9FDF-7C61-4792-941E-3BBD6C5DB2FE}" dt="2021-02-02T12:16:03.409" v="1540"/>
        <pc:sldMkLst>
          <pc:docMk/>
          <pc:sldMk cId="726195275" sldId="313"/>
        </pc:sldMkLst>
      </pc:sldChg>
      <pc:sldChg chg="del">
        <pc:chgData name="Thomas Stensitzki" userId="75cafe6b-2f2a-469b-85c4-eec3b9c972ba" providerId="ADAL" clId="{9F9E9FDF-7C61-4792-941E-3BBD6C5DB2FE}" dt="2021-02-01T16:30:25.532" v="513" actId="47"/>
        <pc:sldMkLst>
          <pc:docMk/>
          <pc:sldMk cId="3686415854" sldId="336"/>
        </pc:sldMkLst>
      </pc:sldChg>
      <pc:sldChg chg="del">
        <pc:chgData name="Thomas Stensitzki" userId="75cafe6b-2f2a-469b-85c4-eec3b9c972ba" providerId="ADAL" clId="{9F9E9FDF-7C61-4792-941E-3BBD6C5DB2FE}" dt="2021-02-01T16:30:18.702" v="512" actId="47"/>
        <pc:sldMkLst>
          <pc:docMk/>
          <pc:sldMk cId="3622499056" sldId="337"/>
        </pc:sldMkLst>
      </pc:sldChg>
      <pc:sldChg chg="del">
        <pc:chgData name="Thomas Stensitzki" userId="75cafe6b-2f2a-469b-85c4-eec3b9c972ba" providerId="ADAL" clId="{9F9E9FDF-7C61-4792-941E-3BBD6C5DB2FE}" dt="2021-02-01T16:29:52.267" v="508" actId="47"/>
        <pc:sldMkLst>
          <pc:docMk/>
          <pc:sldMk cId="3181094570" sldId="338"/>
        </pc:sldMkLst>
      </pc:sldChg>
      <pc:sldChg chg="del">
        <pc:chgData name="Thomas Stensitzki" userId="75cafe6b-2f2a-469b-85c4-eec3b9c972ba" providerId="ADAL" clId="{9F9E9FDF-7C61-4792-941E-3BBD6C5DB2FE}" dt="2021-02-01T16:30:18.702" v="512" actId="47"/>
        <pc:sldMkLst>
          <pc:docMk/>
          <pc:sldMk cId="1736096156" sldId="339"/>
        </pc:sldMkLst>
      </pc:sldChg>
      <pc:sldChg chg="del">
        <pc:chgData name="Thomas Stensitzki" userId="75cafe6b-2f2a-469b-85c4-eec3b9c972ba" providerId="ADAL" clId="{9F9E9FDF-7C61-4792-941E-3BBD6C5DB2FE}" dt="2021-02-01T16:30:18.702" v="512" actId="47"/>
        <pc:sldMkLst>
          <pc:docMk/>
          <pc:sldMk cId="1438636221" sldId="340"/>
        </pc:sldMkLst>
      </pc:sldChg>
      <pc:sldChg chg="del">
        <pc:chgData name="Thomas Stensitzki" userId="75cafe6b-2f2a-469b-85c4-eec3b9c972ba" providerId="ADAL" clId="{9F9E9FDF-7C61-4792-941E-3BBD6C5DB2FE}" dt="2021-02-01T16:30:18.702" v="512" actId="47"/>
        <pc:sldMkLst>
          <pc:docMk/>
          <pc:sldMk cId="2410740870" sldId="341"/>
        </pc:sldMkLst>
      </pc:sldChg>
      <pc:sldChg chg="del">
        <pc:chgData name="Thomas Stensitzki" userId="75cafe6b-2f2a-469b-85c4-eec3b9c972ba" providerId="ADAL" clId="{9F9E9FDF-7C61-4792-941E-3BBD6C5DB2FE}" dt="2021-02-01T16:29:52.267" v="508" actId="47"/>
        <pc:sldMkLst>
          <pc:docMk/>
          <pc:sldMk cId="2725752728" sldId="342"/>
        </pc:sldMkLst>
      </pc:sldChg>
      <pc:sldChg chg="del">
        <pc:chgData name="Thomas Stensitzki" userId="75cafe6b-2f2a-469b-85c4-eec3b9c972ba" providerId="ADAL" clId="{9F9E9FDF-7C61-4792-941E-3BBD6C5DB2FE}" dt="2021-02-01T16:29:52.267" v="508" actId="47"/>
        <pc:sldMkLst>
          <pc:docMk/>
          <pc:sldMk cId="3280483003" sldId="343"/>
        </pc:sldMkLst>
      </pc:sldChg>
      <pc:sldChg chg="del">
        <pc:chgData name="Thomas Stensitzki" userId="75cafe6b-2f2a-469b-85c4-eec3b9c972ba" providerId="ADAL" clId="{9F9E9FDF-7C61-4792-941E-3BBD6C5DB2FE}" dt="2021-02-01T16:29:52.267" v="508" actId="47"/>
        <pc:sldMkLst>
          <pc:docMk/>
          <pc:sldMk cId="3213675464" sldId="344"/>
        </pc:sldMkLst>
      </pc:sldChg>
      <pc:sldChg chg="del">
        <pc:chgData name="Thomas Stensitzki" userId="75cafe6b-2f2a-469b-85c4-eec3b9c972ba" providerId="ADAL" clId="{9F9E9FDF-7C61-4792-941E-3BBD6C5DB2FE}" dt="2021-02-01T16:29:52.267" v="508" actId="47"/>
        <pc:sldMkLst>
          <pc:docMk/>
          <pc:sldMk cId="4202633353" sldId="345"/>
        </pc:sldMkLst>
      </pc:sldChg>
      <pc:sldChg chg="del">
        <pc:chgData name="Thomas Stensitzki" userId="75cafe6b-2f2a-469b-85c4-eec3b9c972ba" providerId="ADAL" clId="{9F9E9FDF-7C61-4792-941E-3BBD6C5DB2FE}" dt="2021-02-01T16:29:55.666" v="509" actId="47"/>
        <pc:sldMkLst>
          <pc:docMk/>
          <pc:sldMk cId="788060859" sldId="346"/>
        </pc:sldMkLst>
      </pc:sldChg>
      <pc:sldChg chg="del">
        <pc:chgData name="Thomas Stensitzki" userId="75cafe6b-2f2a-469b-85c4-eec3b9c972ba" providerId="ADAL" clId="{9F9E9FDF-7C61-4792-941E-3BBD6C5DB2FE}" dt="2021-02-01T16:29:55.666" v="509" actId="47"/>
        <pc:sldMkLst>
          <pc:docMk/>
          <pc:sldMk cId="188222015" sldId="347"/>
        </pc:sldMkLst>
      </pc:sldChg>
      <pc:sldChg chg="del">
        <pc:chgData name="Thomas Stensitzki" userId="75cafe6b-2f2a-469b-85c4-eec3b9c972ba" providerId="ADAL" clId="{9F9E9FDF-7C61-4792-941E-3BBD6C5DB2FE}" dt="2021-02-01T16:30:06.697" v="510" actId="47"/>
        <pc:sldMkLst>
          <pc:docMk/>
          <pc:sldMk cId="1623484320" sldId="348"/>
        </pc:sldMkLst>
      </pc:sldChg>
      <pc:sldChg chg="del">
        <pc:chgData name="Thomas Stensitzki" userId="75cafe6b-2f2a-469b-85c4-eec3b9c972ba" providerId="ADAL" clId="{9F9E9FDF-7C61-4792-941E-3BBD6C5DB2FE}" dt="2021-02-01T16:30:06.697" v="510" actId="47"/>
        <pc:sldMkLst>
          <pc:docMk/>
          <pc:sldMk cId="3468971604" sldId="349"/>
        </pc:sldMkLst>
      </pc:sldChg>
      <pc:sldChg chg="del">
        <pc:chgData name="Thomas Stensitzki" userId="75cafe6b-2f2a-469b-85c4-eec3b9c972ba" providerId="ADAL" clId="{9F9E9FDF-7C61-4792-941E-3BBD6C5DB2FE}" dt="2021-02-01T16:30:06.697" v="510" actId="47"/>
        <pc:sldMkLst>
          <pc:docMk/>
          <pc:sldMk cId="1727630022" sldId="350"/>
        </pc:sldMkLst>
      </pc:sldChg>
      <pc:sldChg chg="del">
        <pc:chgData name="Thomas Stensitzki" userId="75cafe6b-2f2a-469b-85c4-eec3b9c972ba" providerId="ADAL" clId="{9F9E9FDF-7C61-4792-941E-3BBD6C5DB2FE}" dt="2021-02-01T16:30:06.697" v="510" actId="47"/>
        <pc:sldMkLst>
          <pc:docMk/>
          <pc:sldMk cId="901964799" sldId="352"/>
        </pc:sldMkLst>
      </pc:sldChg>
      <pc:sldChg chg="del">
        <pc:chgData name="Thomas Stensitzki" userId="75cafe6b-2f2a-469b-85c4-eec3b9c972ba" providerId="ADAL" clId="{9F9E9FDF-7C61-4792-941E-3BBD6C5DB2FE}" dt="2021-02-01T16:30:06.697" v="510" actId="47"/>
        <pc:sldMkLst>
          <pc:docMk/>
          <pc:sldMk cId="2439788833" sldId="353"/>
        </pc:sldMkLst>
      </pc:sldChg>
      <pc:sldChg chg="del">
        <pc:chgData name="Thomas Stensitzki" userId="75cafe6b-2f2a-469b-85c4-eec3b9c972ba" providerId="ADAL" clId="{9F9E9FDF-7C61-4792-941E-3BBD6C5DB2FE}" dt="2021-02-01T16:30:06.697" v="510" actId="47"/>
        <pc:sldMkLst>
          <pc:docMk/>
          <pc:sldMk cId="4123441300" sldId="354"/>
        </pc:sldMkLst>
      </pc:sldChg>
      <pc:sldChg chg="del">
        <pc:chgData name="Thomas Stensitzki" userId="75cafe6b-2f2a-469b-85c4-eec3b9c972ba" providerId="ADAL" clId="{9F9E9FDF-7C61-4792-941E-3BBD6C5DB2FE}" dt="2021-02-01T16:30:10.666" v="511" actId="47"/>
        <pc:sldMkLst>
          <pc:docMk/>
          <pc:sldMk cId="3193010953" sldId="355"/>
        </pc:sldMkLst>
      </pc:sldChg>
      <pc:sldChg chg="del">
        <pc:chgData name="Thomas Stensitzki" userId="75cafe6b-2f2a-469b-85c4-eec3b9c972ba" providerId="ADAL" clId="{9F9E9FDF-7C61-4792-941E-3BBD6C5DB2FE}" dt="2021-02-01T16:29:52.267" v="508" actId="47"/>
        <pc:sldMkLst>
          <pc:docMk/>
          <pc:sldMk cId="4104014147" sldId="356"/>
        </pc:sldMkLst>
      </pc:sldChg>
      <pc:sldChg chg="del">
        <pc:chgData name="Thomas Stensitzki" userId="75cafe6b-2f2a-469b-85c4-eec3b9c972ba" providerId="ADAL" clId="{9F9E9FDF-7C61-4792-941E-3BBD6C5DB2FE}" dt="2021-02-01T16:29:52.267" v="508" actId="47"/>
        <pc:sldMkLst>
          <pc:docMk/>
          <pc:sldMk cId="2354451857" sldId="357"/>
        </pc:sldMkLst>
      </pc:sldChg>
      <pc:sldChg chg="del">
        <pc:chgData name="Thomas Stensitzki" userId="75cafe6b-2f2a-469b-85c4-eec3b9c972ba" providerId="ADAL" clId="{9F9E9FDF-7C61-4792-941E-3BBD6C5DB2FE}" dt="2021-02-01T16:29:52.267" v="508" actId="47"/>
        <pc:sldMkLst>
          <pc:docMk/>
          <pc:sldMk cId="149641114" sldId="358"/>
        </pc:sldMkLst>
      </pc:sldChg>
      <pc:sldChg chg="del">
        <pc:chgData name="Thomas Stensitzki" userId="75cafe6b-2f2a-469b-85c4-eec3b9c972ba" providerId="ADAL" clId="{9F9E9FDF-7C61-4792-941E-3BBD6C5DB2FE}" dt="2021-02-01T16:29:52.267" v="508" actId="47"/>
        <pc:sldMkLst>
          <pc:docMk/>
          <pc:sldMk cId="2224730637" sldId="359"/>
        </pc:sldMkLst>
      </pc:sldChg>
      <pc:sldChg chg="del">
        <pc:chgData name="Thomas Stensitzki" userId="75cafe6b-2f2a-469b-85c4-eec3b9c972ba" providerId="ADAL" clId="{9F9E9FDF-7C61-4792-941E-3BBD6C5DB2FE}" dt="2021-02-01T16:29:52.267" v="508" actId="47"/>
        <pc:sldMkLst>
          <pc:docMk/>
          <pc:sldMk cId="2874601603" sldId="360"/>
        </pc:sldMkLst>
      </pc:sldChg>
      <pc:sldChg chg="del">
        <pc:chgData name="Thomas Stensitzki" userId="75cafe6b-2f2a-469b-85c4-eec3b9c972ba" providerId="ADAL" clId="{9F9E9FDF-7C61-4792-941E-3BBD6C5DB2FE}" dt="2021-02-01T16:29:52.267" v="508" actId="47"/>
        <pc:sldMkLst>
          <pc:docMk/>
          <pc:sldMk cId="2046734869" sldId="361"/>
        </pc:sldMkLst>
      </pc:sldChg>
      <pc:sldChg chg="del">
        <pc:chgData name="Thomas Stensitzki" userId="75cafe6b-2f2a-469b-85c4-eec3b9c972ba" providerId="ADAL" clId="{9F9E9FDF-7C61-4792-941E-3BBD6C5DB2FE}" dt="2021-02-01T16:29:55.666" v="509" actId="47"/>
        <pc:sldMkLst>
          <pc:docMk/>
          <pc:sldMk cId="3266975461" sldId="362"/>
        </pc:sldMkLst>
      </pc:sldChg>
      <pc:sldChg chg="del">
        <pc:chgData name="Thomas Stensitzki" userId="75cafe6b-2f2a-469b-85c4-eec3b9c972ba" providerId="ADAL" clId="{9F9E9FDF-7C61-4792-941E-3BBD6C5DB2FE}" dt="2021-02-01T16:30:06.697" v="510" actId="47"/>
        <pc:sldMkLst>
          <pc:docMk/>
          <pc:sldMk cId="182294517" sldId="363"/>
        </pc:sldMkLst>
      </pc:sldChg>
      <pc:sldChg chg="del">
        <pc:chgData name="Thomas Stensitzki" userId="75cafe6b-2f2a-469b-85c4-eec3b9c972ba" providerId="ADAL" clId="{9F9E9FDF-7C61-4792-941E-3BBD6C5DB2FE}" dt="2021-02-01T16:30:06.697" v="510" actId="47"/>
        <pc:sldMkLst>
          <pc:docMk/>
          <pc:sldMk cId="3020178309" sldId="364"/>
        </pc:sldMkLst>
      </pc:sldChg>
      <pc:sldChg chg="del">
        <pc:chgData name="Thomas Stensitzki" userId="75cafe6b-2f2a-469b-85c4-eec3b9c972ba" providerId="ADAL" clId="{9F9E9FDF-7C61-4792-941E-3BBD6C5DB2FE}" dt="2021-02-01T16:30:06.697" v="510" actId="47"/>
        <pc:sldMkLst>
          <pc:docMk/>
          <pc:sldMk cId="3331174969" sldId="365"/>
        </pc:sldMkLst>
      </pc:sldChg>
      <pc:sldChg chg="del">
        <pc:chgData name="Thomas Stensitzki" userId="75cafe6b-2f2a-469b-85c4-eec3b9c972ba" providerId="ADAL" clId="{9F9E9FDF-7C61-4792-941E-3BBD6C5DB2FE}" dt="2021-02-01T16:30:06.697" v="510" actId="47"/>
        <pc:sldMkLst>
          <pc:docMk/>
          <pc:sldMk cId="107981993" sldId="366"/>
        </pc:sldMkLst>
      </pc:sldChg>
      <pc:sldChg chg="del">
        <pc:chgData name="Thomas Stensitzki" userId="75cafe6b-2f2a-469b-85c4-eec3b9c972ba" providerId="ADAL" clId="{9F9E9FDF-7C61-4792-941E-3BBD6C5DB2FE}" dt="2021-02-01T16:30:06.697" v="510" actId="47"/>
        <pc:sldMkLst>
          <pc:docMk/>
          <pc:sldMk cId="2527187877" sldId="367"/>
        </pc:sldMkLst>
      </pc:sldChg>
      <pc:sldChg chg="del">
        <pc:chgData name="Thomas Stensitzki" userId="75cafe6b-2f2a-469b-85c4-eec3b9c972ba" providerId="ADAL" clId="{9F9E9FDF-7C61-4792-941E-3BBD6C5DB2FE}" dt="2021-02-01T16:30:06.697" v="510" actId="47"/>
        <pc:sldMkLst>
          <pc:docMk/>
          <pc:sldMk cId="1777320957" sldId="368"/>
        </pc:sldMkLst>
      </pc:sldChg>
      <pc:sldChg chg="del">
        <pc:chgData name="Thomas Stensitzki" userId="75cafe6b-2f2a-469b-85c4-eec3b9c972ba" providerId="ADAL" clId="{9F9E9FDF-7C61-4792-941E-3BBD6C5DB2FE}" dt="2021-02-01T16:30:06.697" v="510" actId="47"/>
        <pc:sldMkLst>
          <pc:docMk/>
          <pc:sldMk cId="3450062575" sldId="369"/>
        </pc:sldMkLst>
      </pc:sldChg>
      <pc:sldChg chg="del">
        <pc:chgData name="Thomas Stensitzki" userId="75cafe6b-2f2a-469b-85c4-eec3b9c972ba" providerId="ADAL" clId="{9F9E9FDF-7C61-4792-941E-3BBD6C5DB2FE}" dt="2021-02-01T16:30:10.666" v="511" actId="47"/>
        <pc:sldMkLst>
          <pc:docMk/>
          <pc:sldMk cId="426610277" sldId="370"/>
        </pc:sldMkLst>
      </pc:sldChg>
      <pc:sldChg chg="del">
        <pc:chgData name="Thomas Stensitzki" userId="75cafe6b-2f2a-469b-85c4-eec3b9c972ba" providerId="ADAL" clId="{9F9E9FDF-7C61-4792-941E-3BBD6C5DB2FE}" dt="2021-02-01T16:30:18.702" v="512" actId="47"/>
        <pc:sldMkLst>
          <pc:docMk/>
          <pc:sldMk cId="705138562" sldId="371"/>
        </pc:sldMkLst>
      </pc:sldChg>
      <pc:sldChg chg="addSp delSp modSp mod modTransition modNotesTx">
        <pc:chgData name="Thomas Stensitzki" userId="75cafe6b-2f2a-469b-85c4-eec3b9c972ba" providerId="ADAL" clId="{9F9E9FDF-7C61-4792-941E-3BBD6C5DB2FE}" dt="2021-02-02T13:13:57.391" v="1765" actId="14100"/>
        <pc:sldMkLst>
          <pc:docMk/>
          <pc:sldMk cId="3298503951" sldId="372"/>
        </pc:sldMkLst>
        <pc:spChg chg="mod">
          <ac:chgData name="Thomas Stensitzki" userId="75cafe6b-2f2a-469b-85c4-eec3b9c972ba" providerId="ADAL" clId="{9F9E9FDF-7C61-4792-941E-3BBD6C5DB2FE}" dt="2021-02-02T13:13:57.391" v="1765" actId="14100"/>
          <ac:spMkLst>
            <pc:docMk/>
            <pc:sldMk cId="3298503951" sldId="372"/>
            <ac:spMk id="2" creationId="{909DC09D-B9A6-4493-9A72-1CA7ECB1F5CA}"/>
          </ac:spMkLst>
        </pc:spChg>
        <pc:spChg chg="mod">
          <ac:chgData name="Thomas Stensitzki" userId="75cafe6b-2f2a-469b-85c4-eec3b9c972ba" providerId="ADAL" clId="{9F9E9FDF-7C61-4792-941E-3BBD6C5DB2FE}" dt="2021-02-01T17:09:26.581" v="1100" actId="20577"/>
          <ac:spMkLst>
            <pc:docMk/>
            <pc:sldMk cId="3298503951" sldId="372"/>
            <ac:spMk id="5" creationId="{C24DACB5-1BEC-4C86-9652-BAFD8DE56FEF}"/>
          </ac:spMkLst>
        </pc:spChg>
        <pc:spChg chg="add del mod">
          <ac:chgData name="Thomas Stensitzki" userId="75cafe6b-2f2a-469b-85c4-eec3b9c972ba" providerId="ADAL" clId="{9F9E9FDF-7C61-4792-941E-3BBD6C5DB2FE}" dt="2021-02-01T17:00:55.099" v="953" actId="22"/>
          <ac:spMkLst>
            <pc:docMk/>
            <pc:sldMk cId="3298503951" sldId="372"/>
            <ac:spMk id="6" creationId="{611224E3-1A0D-470E-B9FE-F2BA121DBBCF}"/>
          </ac:spMkLst>
        </pc:spChg>
      </pc:sldChg>
      <pc:sldChg chg="del">
        <pc:chgData name="Thomas Stensitzki" userId="75cafe6b-2f2a-469b-85c4-eec3b9c972ba" providerId="ADAL" clId="{9F9E9FDF-7C61-4792-941E-3BBD6C5DB2FE}" dt="2021-02-01T16:30:18.702" v="512" actId="47"/>
        <pc:sldMkLst>
          <pc:docMk/>
          <pc:sldMk cId="217993370" sldId="373"/>
        </pc:sldMkLst>
      </pc:sldChg>
      <pc:sldChg chg="del">
        <pc:chgData name="Thomas Stensitzki" userId="75cafe6b-2f2a-469b-85c4-eec3b9c972ba" providerId="ADAL" clId="{9F9E9FDF-7C61-4792-941E-3BBD6C5DB2FE}" dt="2021-02-01T16:30:18.702" v="512" actId="47"/>
        <pc:sldMkLst>
          <pc:docMk/>
          <pc:sldMk cId="432380457" sldId="374"/>
        </pc:sldMkLst>
      </pc:sldChg>
      <pc:sldChg chg="del">
        <pc:chgData name="Thomas Stensitzki" userId="75cafe6b-2f2a-469b-85c4-eec3b9c972ba" providerId="ADAL" clId="{9F9E9FDF-7C61-4792-941E-3BBD6C5DB2FE}" dt="2021-02-01T16:30:18.702" v="512" actId="47"/>
        <pc:sldMkLst>
          <pc:docMk/>
          <pc:sldMk cId="2872056675" sldId="375"/>
        </pc:sldMkLst>
      </pc:sldChg>
      <pc:sldChg chg="modSp del mod">
        <pc:chgData name="Thomas Stensitzki" userId="75cafe6b-2f2a-469b-85c4-eec3b9c972ba" providerId="ADAL" clId="{9F9E9FDF-7C61-4792-941E-3BBD6C5DB2FE}" dt="2021-02-01T16:11:00.582" v="415" actId="47"/>
        <pc:sldMkLst>
          <pc:docMk/>
          <pc:sldMk cId="838709494" sldId="376"/>
        </pc:sldMkLst>
        <pc:graphicFrameChg chg="mod modGraphic">
          <ac:chgData name="Thomas Stensitzki" userId="75cafe6b-2f2a-469b-85c4-eec3b9c972ba" providerId="ADAL" clId="{9F9E9FDF-7C61-4792-941E-3BBD6C5DB2FE}" dt="2021-02-01T16:05:27.525" v="69" actId="20577"/>
          <ac:graphicFrameMkLst>
            <pc:docMk/>
            <pc:sldMk cId="838709494" sldId="376"/>
            <ac:graphicFrameMk id="6" creationId="{0F955DCC-462D-431D-BBDE-26F10687D590}"/>
          </ac:graphicFrameMkLst>
        </pc:graphicFrameChg>
      </pc:sldChg>
      <pc:sldChg chg="add ord modTransition">
        <pc:chgData name="Thomas Stensitzki" userId="75cafe6b-2f2a-469b-85c4-eec3b9c972ba" providerId="ADAL" clId="{9F9E9FDF-7C61-4792-941E-3BBD6C5DB2FE}" dt="2021-02-02T12:16:03.409" v="1540"/>
        <pc:sldMkLst>
          <pc:docMk/>
          <pc:sldMk cId="1108181351" sldId="377"/>
        </pc:sldMkLst>
      </pc:sldChg>
      <pc:sldChg chg="modSp add mod modTransition modNotesTx">
        <pc:chgData name="Thomas Stensitzki" userId="75cafe6b-2f2a-469b-85c4-eec3b9c972ba" providerId="ADAL" clId="{9F9E9FDF-7C61-4792-941E-3BBD6C5DB2FE}" dt="2021-02-02T12:16:03.409" v="1540"/>
        <pc:sldMkLst>
          <pc:docMk/>
          <pc:sldMk cId="2227487991" sldId="378"/>
        </pc:sldMkLst>
        <pc:spChg chg="mod">
          <ac:chgData name="Thomas Stensitzki" userId="75cafe6b-2f2a-469b-85c4-eec3b9c972ba" providerId="ADAL" clId="{9F9E9FDF-7C61-4792-941E-3BBD6C5DB2FE}" dt="2021-02-02T12:11:53.106" v="1537" actId="1035"/>
          <ac:spMkLst>
            <pc:docMk/>
            <pc:sldMk cId="2227487991" sldId="378"/>
            <ac:spMk id="2" creationId="{909DC09D-B9A6-4493-9A72-1CA7ECB1F5CA}"/>
          </ac:spMkLst>
        </pc:spChg>
        <pc:spChg chg="mod">
          <ac:chgData name="Thomas Stensitzki" userId="75cafe6b-2f2a-469b-85c4-eec3b9c972ba" providerId="ADAL" clId="{9F9E9FDF-7C61-4792-941E-3BBD6C5DB2FE}" dt="2021-02-01T16:45:24.787" v="781" actId="20577"/>
          <ac:spMkLst>
            <pc:docMk/>
            <pc:sldMk cId="2227487991" sldId="378"/>
            <ac:spMk id="5" creationId="{C24DACB5-1BEC-4C86-9652-BAFD8DE56FEF}"/>
          </ac:spMkLst>
        </pc:spChg>
      </pc:sldChg>
      <pc:sldChg chg="addSp">
        <pc:chgData name="Thomas Stensitzki" userId="75cafe6b-2f2a-469b-85c4-eec3b9c972ba" providerId="ADAL" clId="{9F9E9FDF-7C61-4792-941E-3BBD6C5DB2FE}" dt="2021-02-01T16:33:15.669" v="584"/>
        <pc:sldMkLst>
          <pc:docMk/>
          <pc:sldMk cId="3297434357" sldId="379"/>
        </pc:sldMkLst>
        <pc:picChg chg="add">
          <ac:chgData name="Thomas Stensitzki" userId="75cafe6b-2f2a-469b-85c4-eec3b9c972ba" providerId="ADAL" clId="{9F9E9FDF-7C61-4792-941E-3BBD6C5DB2FE}" dt="2021-02-01T16:33:15.669" v="584"/>
          <ac:picMkLst>
            <pc:docMk/>
            <pc:sldMk cId="3297434357" sldId="379"/>
            <ac:picMk id="1026" creationId="{6F4D62F5-9A7A-4568-B0C8-37200F0AADF0}"/>
          </ac:picMkLst>
        </pc:picChg>
      </pc:sldChg>
      <pc:sldChg chg="delSp modSp new add del mod ord modTransition modNotesTx">
        <pc:chgData name="Thomas Stensitzki" userId="75cafe6b-2f2a-469b-85c4-eec3b9c972ba" providerId="ADAL" clId="{9F9E9FDF-7C61-4792-941E-3BBD6C5DB2FE}" dt="2021-02-02T12:24:12.766" v="1596" actId="1440"/>
        <pc:sldMkLst>
          <pc:docMk/>
          <pc:sldMk cId="4126930427" sldId="379"/>
        </pc:sldMkLst>
        <pc:spChg chg="mod">
          <ac:chgData name="Thomas Stensitzki" userId="75cafe6b-2f2a-469b-85c4-eec3b9c972ba" providerId="ADAL" clId="{9F9E9FDF-7C61-4792-941E-3BBD6C5DB2FE}" dt="2021-02-01T16:32:48.109" v="582"/>
          <ac:spMkLst>
            <pc:docMk/>
            <pc:sldMk cId="4126930427" sldId="379"/>
            <ac:spMk id="2" creationId="{50183ADD-E6D0-4570-B5FB-F95BA9130DEC}"/>
          </ac:spMkLst>
        </pc:spChg>
        <pc:spChg chg="del">
          <ac:chgData name="Thomas Stensitzki" userId="75cafe6b-2f2a-469b-85c4-eec3b9c972ba" providerId="ADAL" clId="{9F9E9FDF-7C61-4792-941E-3BBD6C5DB2FE}" dt="2021-02-01T16:32:51.188" v="583" actId="478"/>
          <ac:spMkLst>
            <pc:docMk/>
            <pc:sldMk cId="4126930427" sldId="379"/>
            <ac:spMk id="3" creationId="{63B38917-415E-406D-BA2F-888576D68CE3}"/>
          </ac:spMkLst>
        </pc:spChg>
        <pc:picChg chg="mod">
          <ac:chgData name="Thomas Stensitzki" userId="75cafe6b-2f2a-469b-85c4-eec3b9c972ba" providerId="ADAL" clId="{9F9E9FDF-7C61-4792-941E-3BBD6C5DB2FE}" dt="2021-02-02T12:24:12.766" v="1596" actId="1440"/>
          <ac:picMkLst>
            <pc:docMk/>
            <pc:sldMk cId="4126930427" sldId="379"/>
            <ac:picMk id="1026" creationId="{6F4D62F5-9A7A-4568-B0C8-37200F0AADF0}"/>
          </ac:picMkLst>
        </pc:picChg>
      </pc:sldChg>
      <pc:sldChg chg="modSp new mod modTransition">
        <pc:chgData name="Thomas Stensitzki" userId="75cafe6b-2f2a-469b-85c4-eec3b9c972ba" providerId="ADAL" clId="{9F9E9FDF-7C61-4792-941E-3BBD6C5DB2FE}" dt="2021-02-02T12:16:03.409" v="1540"/>
        <pc:sldMkLst>
          <pc:docMk/>
          <pc:sldMk cId="2961263446" sldId="380"/>
        </pc:sldMkLst>
        <pc:spChg chg="mod">
          <ac:chgData name="Thomas Stensitzki" userId="75cafe6b-2f2a-469b-85c4-eec3b9c972ba" providerId="ADAL" clId="{9F9E9FDF-7C61-4792-941E-3BBD6C5DB2FE}" dt="2021-02-01T16:31:27.314" v="541" actId="20577"/>
          <ac:spMkLst>
            <pc:docMk/>
            <pc:sldMk cId="2961263446" sldId="380"/>
            <ac:spMk id="2" creationId="{A26E16A2-7D3C-4696-B630-50742B55E985}"/>
          </ac:spMkLst>
        </pc:spChg>
        <pc:spChg chg="mod">
          <ac:chgData name="Thomas Stensitzki" userId="75cafe6b-2f2a-469b-85c4-eec3b9c972ba" providerId="ADAL" clId="{9F9E9FDF-7C61-4792-941E-3BBD6C5DB2FE}" dt="2021-02-01T16:31:43.515" v="568" actId="20577"/>
          <ac:spMkLst>
            <pc:docMk/>
            <pc:sldMk cId="2961263446" sldId="380"/>
            <ac:spMk id="3" creationId="{DFFA8D7B-746D-435B-B204-1D05F1677C6B}"/>
          </ac:spMkLst>
        </pc:spChg>
      </pc:sldChg>
      <pc:sldChg chg="addSp delSp modSp add del mod ord modTransition modAnim modNotesTx">
        <pc:chgData name="Thomas Stensitzki" userId="75cafe6b-2f2a-469b-85c4-eec3b9c972ba" providerId="ADAL" clId="{9F9E9FDF-7C61-4792-941E-3BBD6C5DB2FE}" dt="2021-02-02T12:24:06.721" v="1595" actId="1440"/>
        <pc:sldMkLst>
          <pc:docMk/>
          <pc:sldMk cId="2134997509" sldId="381"/>
        </pc:sldMkLst>
        <pc:spChg chg="mod">
          <ac:chgData name="Thomas Stensitzki" userId="75cafe6b-2f2a-469b-85c4-eec3b9c972ba" providerId="ADAL" clId="{9F9E9FDF-7C61-4792-941E-3BBD6C5DB2FE}" dt="2021-02-01T16:36:02.957" v="654"/>
          <ac:spMkLst>
            <pc:docMk/>
            <pc:sldMk cId="2134997509" sldId="381"/>
            <ac:spMk id="2" creationId="{50183ADD-E6D0-4570-B5FB-F95BA9130DEC}"/>
          </ac:spMkLst>
        </pc:spChg>
        <pc:spChg chg="add del">
          <ac:chgData name="Thomas Stensitzki" userId="75cafe6b-2f2a-469b-85c4-eec3b9c972ba" providerId="ADAL" clId="{9F9E9FDF-7C61-4792-941E-3BBD6C5DB2FE}" dt="2021-02-01T16:38:39.219" v="670" actId="22"/>
          <ac:spMkLst>
            <pc:docMk/>
            <pc:sldMk cId="2134997509" sldId="381"/>
            <ac:spMk id="6" creationId="{C76B924A-1598-4EF2-9DF2-0BF5D859A7BC}"/>
          </ac:spMkLst>
        </pc:spChg>
        <pc:picChg chg="add mod">
          <ac:chgData name="Thomas Stensitzki" userId="75cafe6b-2f2a-469b-85c4-eec3b9c972ba" providerId="ADAL" clId="{9F9E9FDF-7C61-4792-941E-3BBD6C5DB2FE}" dt="2021-02-02T12:23:56.265" v="1591" actId="1440"/>
          <ac:picMkLst>
            <pc:docMk/>
            <pc:sldMk cId="2134997509" sldId="381"/>
            <ac:picMk id="4" creationId="{9D05F190-4412-4197-8E5C-5F0A9D2394F8}"/>
          </ac:picMkLst>
        </pc:picChg>
        <pc:picChg chg="del">
          <ac:chgData name="Thomas Stensitzki" userId="75cafe6b-2f2a-469b-85c4-eec3b9c972ba" providerId="ADAL" clId="{9F9E9FDF-7C61-4792-941E-3BBD6C5DB2FE}" dt="2021-02-01T16:34:39.482" v="596" actId="478"/>
          <ac:picMkLst>
            <pc:docMk/>
            <pc:sldMk cId="2134997509" sldId="381"/>
            <ac:picMk id="1026" creationId="{6F4D62F5-9A7A-4568-B0C8-37200F0AADF0}"/>
          </ac:picMkLst>
        </pc:picChg>
        <pc:picChg chg="mod">
          <ac:chgData name="Thomas Stensitzki" userId="75cafe6b-2f2a-469b-85c4-eec3b9c972ba" providerId="ADAL" clId="{9F9E9FDF-7C61-4792-941E-3BBD6C5DB2FE}" dt="2021-02-02T12:24:06.721" v="1595" actId="1440"/>
          <ac:picMkLst>
            <pc:docMk/>
            <pc:sldMk cId="2134997509" sldId="381"/>
            <ac:picMk id="2050" creationId="{9F54692A-BFF1-40AA-8546-4373B2D37913}"/>
          </ac:picMkLst>
        </pc:picChg>
      </pc:sldChg>
      <pc:sldChg chg="addSp">
        <pc:chgData name="Thomas Stensitzki" userId="75cafe6b-2f2a-469b-85c4-eec3b9c972ba" providerId="ADAL" clId="{9F9E9FDF-7C61-4792-941E-3BBD6C5DB2FE}" dt="2021-02-01T16:37:37.427" v="660"/>
        <pc:sldMkLst>
          <pc:docMk/>
          <pc:sldMk cId="4092087368" sldId="381"/>
        </pc:sldMkLst>
        <pc:picChg chg="add">
          <ac:chgData name="Thomas Stensitzki" userId="75cafe6b-2f2a-469b-85c4-eec3b9c972ba" providerId="ADAL" clId="{9F9E9FDF-7C61-4792-941E-3BBD6C5DB2FE}" dt="2021-02-01T16:37:37.427" v="660"/>
          <ac:picMkLst>
            <pc:docMk/>
            <pc:sldMk cId="4092087368" sldId="381"/>
            <ac:picMk id="2050" creationId="{9F54692A-BFF1-40AA-8546-4373B2D37913}"/>
          </ac:picMkLst>
        </pc:picChg>
      </pc:sldChg>
      <pc:sldChg chg="delSp modSp add del mod ord modTransition modAnim modNotesTx">
        <pc:chgData name="Thomas Stensitzki" userId="75cafe6b-2f2a-469b-85c4-eec3b9c972ba" providerId="ADAL" clId="{9F9E9FDF-7C61-4792-941E-3BBD6C5DB2FE}" dt="2021-02-02T12:25:33.964" v="1609"/>
        <pc:sldMkLst>
          <pc:docMk/>
          <pc:sldMk cId="804569921" sldId="382"/>
        </pc:sldMkLst>
        <pc:spChg chg="mod">
          <ac:chgData name="Thomas Stensitzki" userId="75cafe6b-2f2a-469b-85c4-eec3b9c972ba" providerId="ADAL" clId="{9F9E9FDF-7C61-4792-941E-3BBD6C5DB2FE}" dt="2021-02-01T16:40:06.108" v="700"/>
          <ac:spMkLst>
            <pc:docMk/>
            <pc:sldMk cId="804569921" sldId="382"/>
            <ac:spMk id="2" creationId="{50183ADD-E6D0-4570-B5FB-F95BA9130DEC}"/>
          </ac:spMkLst>
        </pc:spChg>
        <pc:picChg chg="del">
          <ac:chgData name="Thomas Stensitzki" userId="75cafe6b-2f2a-469b-85c4-eec3b9c972ba" providerId="ADAL" clId="{9F9E9FDF-7C61-4792-941E-3BBD6C5DB2FE}" dt="2021-02-01T16:38:44.704" v="672" actId="478"/>
          <ac:picMkLst>
            <pc:docMk/>
            <pc:sldMk cId="804569921" sldId="382"/>
            <ac:picMk id="1026" creationId="{6F4D62F5-9A7A-4568-B0C8-37200F0AADF0}"/>
          </ac:picMkLst>
        </pc:picChg>
        <pc:picChg chg="mod">
          <ac:chgData name="Thomas Stensitzki" userId="75cafe6b-2f2a-469b-85c4-eec3b9c972ba" providerId="ADAL" clId="{9F9E9FDF-7C61-4792-941E-3BBD6C5DB2FE}" dt="2021-02-02T12:23:36.133" v="1587" actId="1440"/>
          <ac:picMkLst>
            <pc:docMk/>
            <pc:sldMk cId="804569921" sldId="382"/>
            <ac:picMk id="3074" creationId="{525FA78C-D70F-4375-8510-812E8C34D37F}"/>
          </ac:picMkLst>
        </pc:picChg>
        <pc:picChg chg="mod">
          <ac:chgData name="Thomas Stensitzki" userId="75cafe6b-2f2a-469b-85c4-eec3b9c972ba" providerId="ADAL" clId="{9F9E9FDF-7C61-4792-941E-3BBD6C5DB2FE}" dt="2021-02-02T12:23:44.023" v="1589" actId="1440"/>
          <ac:picMkLst>
            <pc:docMk/>
            <pc:sldMk cId="804569921" sldId="382"/>
            <ac:picMk id="4098" creationId="{C3BE1F8B-0C0E-46DA-8F0F-EA84B0224D86}"/>
          </ac:picMkLst>
        </pc:picChg>
      </pc:sldChg>
      <pc:sldChg chg="addSp">
        <pc:chgData name="Thomas Stensitzki" userId="75cafe6b-2f2a-469b-85c4-eec3b9c972ba" providerId="ADAL" clId="{9F9E9FDF-7C61-4792-941E-3BBD6C5DB2FE}" dt="2021-02-01T16:40:14.886" v="701"/>
        <pc:sldMkLst>
          <pc:docMk/>
          <pc:sldMk cId="2964036851" sldId="382"/>
        </pc:sldMkLst>
        <pc:picChg chg="add">
          <ac:chgData name="Thomas Stensitzki" userId="75cafe6b-2f2a-469b-85c4-eec3b9c972ba" providerId="ADAL" clId="{9F9E9FDF-7C61-4792-941E-3BBD6C5DB2FE}" dt="2021-02-01T16:40:14.886" v="701"/>
          <ac:picMkLst>
            <pc:docMk/>
            <pc:sldMk cId="2964036851" sldId="382"/>
            <ac:picMk id="3074" creationId="{525FA78C-D70F-4375-8510-812E8C34D37F}"/>
          </ac:picMkLst>
        </pc:picChg>
      </pc:sldChg>
      <pc:sldChg chg="addSp">
        <pc:chgData name="Thomas Stensitzki" userId="75cafe6b-2f2a-469b-85c4-eec3b9c972ba" providerId="ADAL" clId="{9F9E9FDF-7C61-4792-941E-3BBD6C5DB2FE}" dt="2021-02-01T16:40:33.988" v="705"/>
        <pc:sldMkLst>
          <pc:docMk/>
          <pc:sldMk cId="3129078594" sldId="382"/>
        </pc:sldMkLst>
        <pc:picChg chg="add">
          <ac:chgData name="Thomas Stensitzki" userId="75cafe6b-2f2a-469b-85c4-eec3b9c972ba" providerId="ADAL" clId="{9F9E9FDF-7C61-4792-941E-3BBD6C5DB2FE}" dt="2021-02-01T16:40:33.988" v="705"/>
          <ac:picMkLst>
            <pc:docMk/>
            <pc:sldMk cId="3129078594" sldId="382"/>
            <ac:picMk id="4098" creationId="{C3BE1F8B-0C0E-46DA-8F0F-EA84B0224D86}"/>
          </ac:picMkLst>
        </pc:picChg>
      </pc:sldChg>
      <pc:sldChg chg="addSp modSp add del mod ord modTransition modAnim modNotesTx">
        <pc:chgData name="Thomas Stensitzki" userId="75cafe6b-2f2a-469b-85c4-eec3b9c972ba" providerId="ADAL" clId="{9F9E9FDF-7C61-4792-941E-3BBD6C5DB2FE}" dt="2021-02-02T12:23:12.634" v="1585"/>
        <pc:sldMkLst>
          <pc:docMk/>
          <pc:sldMk cId="1200616128" sldId="383"/>
        </pc:sldMkLst>
        <pc:spChg chg="mod">
          <ac:chgData name="Thomas Stensitzki" userId="75cafe6b-2f2a-469b-85c4-eec3b9c972ba" providerId="ADAL" clId="{9F9E9FDF-7C61-4792-941E-3BBD6C5DB2FE}" dt="2021-02-01T16:42:12.561" v="734"/>
          <ac:spMkLst>
            <pc:docMk/>
            <pc:sldMk cId="1200616128" sldId="383"/>
            <ac:spMk id="2" creationId="{50183ADD-E6D0-4570-B5FB-F95BA9130DEC}"/>
          </ac:spMkLst>
        </pc:spChg>
        <pc:picChg chg="mod">
          <ac:chgData name="Thomas Stensitzki" userId="75cafe6b-2f2a-469b-85c4-eec3b9c972ba" providerId="ADAL" clId="{9F9E9FDF-7C61-4792-941E-3BBD6C5DB2FE}" dt="2021-02-02T12:23:01.298" v="1584" actId="1440"/>
          <ac:picMkLst>
            <pc:docMk/>
            <pc:sldMk cId="1200616128" sldId="383"/>
            <ac:picMk id="5122" creationId="{98FEBD17-3DE4-4FC0-98CD-A47E52244993}"/>
          </ac:picMkLst>
        </pc:picChg>
        <pc:picChg chg="mod">
          <ac:chgData name="Thomas Stensitzki" userId="75cafe6b-2f2a-469b-85c4-eec3b9c972ba" providerId="ADAL" clId="{9F9E9FDF-7C61-4792-941E-3BBD6C5DB2FE}" dt="2021-02-02T12:22:35.638" v="1581" actId="1440"/>
          <ac:picMkLst>
            <pc:docMk/>
            <pc:sldMk cId="1200616128" sldId="383"/>
            <ac:picMk id="6146" creationId="{D79D56E1-73D8-41FE-BCAC-51D16FAF5530}"/>
          </ac:picMkLst>
        </pc:picChg>
        <pc:cxnChg chg="add mod">
          <ac:chgData name="Thomas Stensitzki" userId="75cafe6b-2f2a-469b-85c4-eec3b9c972ba" providerId="ADAL" clId="{9F9E9FDF-7C61-4792-941E-3BBD6C5DB2FE}" dt="2021-02-02T12:21:54.518" v="1578" actId="208"/>
          <ac:cxnSpMkLst>
            <pc:docMk/>
            <pc:sldMk cId="1200616128" sldId="383"/>
            <ac:cxnSpMk id="4" creationId="{A2316F48-304E-4FE0-92CD-62B086F6AF6B}"/>
          </ac:cxnSpMkLst>
        </pc:cxnChg>
      </pc:sldChg>
      <pc:sldChg chg="addSp">
        <pc:chgData name="Thomas Stensitzki" userId="75cafe6b-2f2a-469b-85c4-eec3b9c972ba" providerId="ADAL" clId="{9F9E9FDF-7C61-4792-941E-3BBD6C5DB2FE}" dt="2021-02-01T16:43:13.235" v="741"/>
        <pc:sldMkLst>
          <pc:docMk/>
          <pc:sldMk cId="2646536025" sldId="383"/>
        </pc:sldMkLst>
        <pc:picChg chg="add">
          <ac:chgData name="Thomas Stensitzki" userId="75cafe6b-2f2a-469b-85c4-eec3b9c972ba" providerId="ADAL" clId="{9F9E9FDF-7C61-4792-941E-3BBD6C5DB2FE}" dt="2021-02-01T16:43:13.235" v="741"/>
          <ac:picMkLst>
            <pc:docMk/>
            <pc:sldMk cId="2646536025" sldId="383"/>
            <ac:picMk id="6146" creationId="{D79D56E1-73D8-41FE-BCAC-51D16FAF5530}"/>
          </ac:picMkLst>
        </pc:picChg>
      </pc:sldChg>
      <pc:sldChg chg="addSp">
        <pc:chgData name="Thomas Stensitzki" userId="75cafe6b-2f2a-469b-85c4-eec3b9c972ba" providerId="ADAL" clId="{9F9E9FDF-7C61-4792-941E-3BBD6C5DB2FE}" dt="2021-02-01T16:43:01.213" v="738"/>
        <pc:sldMkLst>
          <pc:docMk/>
          <pc:sldMk cId="3315723477" sldId="383"/>
        </pc:sldMkLst>
        <pc:picChg chg="add">
          <ac:chgData name="Thomas Stensitzki" userId="75cafe6b-2f2a-469b-85c4-eec3b9c972ba" providerId="ADAL" clId="{9F9E9FDF-7C61-4792-941E-3BBD6C5DB2FE}" dt="2021-02-01T16:43:01.213" v="738"/>
          <ac:picMkLst>
            <pc:docMk/>
            <pc:sldMk cId="3315723477" sldId="383"/>
            <ac:picMk id="5122" creationId="{98FEBD17-3DE4-4FC0-98CD-A47E52244993}"/>
          </ac:picMkLst>
        </pc:picChg>
      </pc:sldChg>
      <pc:sldChg chg="addSp">
        <pc:chgData name="Thomas Stensitzki" userId="75cafe6b-2f2a-469b-85c4-eec3b9c972ba" providerId="ADAL" clId="{9F9E9FDF-7C61-4792-941E-3BBD6C5DB2FE}" dt="2021-02-01T16:46:47.567" v="797"/>
        <pc:sldMkLst>
          <pc:docMk/>
          <pc:sldMk cId="268345041" sldId="384"/>
        </pc:sldMkLst>
        <pc:picChg chg="add">
          <ac:chgData name="Thomas Stensitzki" userId="75cafe6b-2f2a-469b-85c4-eec3b9c972ba" providerId="ADAL" clId="{9F9E9FDF-7C61-4792-941E-3BBD6C5DB2FE}" dt="2021-02-01T16:46:47.567" v="797"/>
          <ac:picMkLst>
            <pc:docMk/>
            <pc:sldMk cId="268345041" sldId="384"/>
            <ac:picMk id="7170" creationId="{260BBE70-DAC3-4E07-B418-8D32185B4B8C}"/>
          </ac:picMkLst>
        </pc:picChg>
      </pc:sldChg>
      <pc:sldChg chg="modSp add del mod ord modTransition modNotesTx">
        <pc:chgData name="Thomas Stensitzki" userId="75cafe6b-2f2a-469b-85c4-eec3b9c972ba" providerId="ADAL" clId="{9F9E9FDF-7C61-4792-941E-3BBD6C5DB2FE}" dt="2021-02-02T12:28:27.405" v="1622" actId="1440"/>
        <pc:sldMkLst>
          <pc:docMk/>
          <pc:sldMk cId="2706860444" sldId="384"/>
        </pc:sldMkLst>
        <pc:spChg chg="mod">
          <ac:chgData name="Thomas Stensitzki" userId="75cafe6b-2f2a-469b-85c4-eec3b9c972ba" providerId="ADAL" clId="{9F9E9FDF-7C61-4792-941E-3BBD6C5DB2FE}" dt="2021-02-01T16:46:40.586" v="796"/>
          <ac:spMkLst>
            <pc:docMk/>
            <pc:sldMk cId="2706860444" sldId="384"/>
            <ac:spMk id="2" creationId="{50183ADD-E6D0-4570-B5FB-F95BA9130DEC}"/>
          </ac:spMkLst>
        </pc:spChg>
        <pc:picChg chg="mod">
          <ac:chgData name="Thomas Stensitzki" userId="75cafe6b-2f2a-469b-85c4-eec3b9c972ba" providerId="ADAL" clId="{9F9E9FDF-7C61-4792-941E-3BBD6C5DB2FE}" dt="2021-02-02T12:28:27.405" v="1622" actId="1440"/>
          <ac:picMkLst>
            <pc:docMk/>
            <pc:sldMk cId="2706860444" sldId="384"/>
            <ac:picMk id="7170" creationId="{260BBE70-DAC3-4E07-B418-8D32185B4B8C}"/>
          </ac:picMkLst>
        </pc:picChg>
      </pc:sldChg>
      <pc:sldChg chg="addSp">
        <pc:chgData name="Thomas Stensitzki" userId="75cafe6b-2f2a-469b-85c4-eec3b9c972ba" providerId="ADAL" clId="{9F9E9FDF-7C61-4792-941E-3BBD6C5DB2FE}" dt="2021-02-01T16:48:46.082" v="818"/>
        <pc:sldMkLst>
          <pc:docMk/>
          <pc:sldMk cId="200308074" sldId="385"/>
        </pc:sldMkLst>
        <pc:picChg chg="add">
          <ac:chgData name="Thomas Stensitzki" userId="75cafe6b-2f2a-469b-85c4-eec3b9c972ba" providerId="ADAL" clId="{9F9E9FDF-7C61-4792-941E-3BBD6C5DB2FE}" dt="2021-02-01T16:48:46.082" v="818"/>
          <ac:picMkLst>
            <pc:docMk/>
            <pc:sldMk cId="200308074" sldId="385"/>
            <ac:picMk id="8194" creationId="{088BB987-0736-45BC-A2AE-5F7C068F7E09}"/>
          </ac:picMkLst>
        </pc:picChg>
      </pc:sldChg>
      <pc:sldChg chg="addSp">
        <pc:chgData name="Thomas Stensitzki" userId="75cafe6b-2f2a-469b-85c4-eec3b9c972ba" providerId="ADAL" clId="{9F9E9FDF-7C61-4792-941E-3BBD6C5DB2FE}" dt="2021-02-01T16:49:13.209" v="822"/>
        <pc:sldMkLst>
          <pc:docMk/>
          <pc:sldMk cId="472251526" sldId="385"/>
        </pc:sldMkLst>
        <pc:picChg chg="add">
          <ac:chgData name="Thomas Stensitzki" userId="75cafe6b-2f2a-469b-85c4-eec3b9c972ba" providerId="ADAL" clId="{9F9E9FDF-7C61-4792-941E-3BBD6C5DB2FE}" dt="2021-02-01T16:49:13.209" v="822"/>
          <ac:picMkLst>
            <pc:docMk/>
            <pc:sldMk cId="472251526" sldId="385"/>
            <ac:picMk id="9218" creationId="{F8D8E185-9FFE-4889-9996-BD5B46FBFDE2}"/>
          </ac:picMkLst>
        </pc:picChg>
      </pc:sldChg>
      <pc:sldChg chg="modSp add del mod ord modTransition modAnim modNotesTx">
        <pc:chgData name="Thomas Stensitzki" userId="75cafe6b-2f2a-469b-85c4-eec3b9c972ba" providerId="ADAL" clId="{9F9E9FDF-7C61-4792-941E-3BBD6C5DB2FE}" dt="2021-02-02T12:29:29.036" v="1638"/>
        <pc:sldMkLst>
          <pc:docMk/>
          <pc:sldMk cId="2618174212" sldId="385"/>
        </pc:sldMkLst>
        <pc:spChg chg="mod">
          <ac:chgData name="Thomas Stensitzki" userId="75cafe6b-2f2a-469b-85c4-eec3b9c972ba" providerId="ADAL" clId="{9F9E9FDF-7C61-4792-941E-3BBD6C5DB2FE}" dt="2021-02-01T16:47:55.508" v="804"/>
          <ac:spMkLst>
            <pc:docMk/>
            <pc:sldMk cId="2618174212" sldId="385"/>
            <ac:spMk id="2" creationId="{50183ADD-E6D0-4570-B5FB-F95BA9130DEC}"/>
          </ac:spMkLst>
        </pc:spChg>
        <pc:picChg chg="mod">
          <ac:chgData name="Thomas Stensitzki" userId="75cafe6b-2f2a-469b-85c4-eec3b9c972ba" providerId="ADAL" clId="{9F9E9FDF-7C61-4792-941E-3BBD6C5DB2FE}" dt="2021-02-02T12:29:03.092" v="1632" actId="1440"/>
          <ac:picMkLst>
            <pc:docMk/>
            <pc:sldMk cId="2618174212" sldId="385"/>
            <ac:picMk id="8194" creationId="{088BB987-0736-45BC-A2AE-5F7C068F7E09}"/>
          </ac:picMkLst>
        </pc:picChg>
        <pc:picChg chg="mod">
          <ac:chgData name="Thomas Stensitzki" userId="75cafe6b-2f2a-469b-85c4-eec3b9c972ba" providerId="ADAL" clId="{9F9E9FDF-7C61-4792-941E-3BBD6C5DB2FE}" dt="2021-02-02T12:29:23.820" v="1637" actId="1076"/>
          <ac:picMkLst>
            <pc:docMk/>
            <pc:sldMk cId="2618174212" sldId="385"/>
            <ac:picMk id="9218" creationId="{F8D8E185-9FFE-4889-9996-BD5B46FBFDE2}"/>
          </ac:picMkLst>
        </pc:picChg>
      </pc:sldChg>
      <pc:sldChg chg="addSp">
        <pc:chgData name="Thomas Stensitzki" userId="75cafe6b-2f2a-469b-85c4-eec3b9c972ba" providerId="ADAL" clId="{9F9E9FDF-7C61-4792-941E-3BBD6C5DB2FE}" dt="2021-02-01T16:51:43.493" v="851"/>
        <pc:sldMkLst>
          <pc:docMk/>
          <pc:sldMk cId="111797964" sldId="386"/>
        </pc:sldMkLst>
        <pc:picChg chg="add">
          <ac:chgData name="Thomas Stensitzki" userId="75cafe6b-2f2a-469b-85c4-eec3b9c972ba" providerId="ADAL" clId="{9F9E9FDF-7C61-4792-941E-3BBD6C5DB2FE}" dt="2021-02-01T16:51:43.493" v="851"/>
          <ac:picMkLst>
            <pc:docMk/>
            <pc:sldMk cId="111797964" sldId="386"/>
            <ac:picMk id="11266" creationId="{68B66526-F4E2-473C-8CC5-9B0D8882C321}"/>
          </ac:picMkLst>
        </pc:picChg>
      </pc:sldChg>
      <pc:sldChg chg="addSp">
        <pc:chgData name="Thomas Stensitzki" userId="75cafe6b-2f2a-469b-85c4-eec3b9c972ba" providerId="ADAL" clId="{9F9E9FDF-7C61-4792-941E-3BBD6C5DB2FE}" dt="2021-02-01T16:51:28.456" v="847"/>
        <pc:sldMkLst>
          <pc:docMk/>
          <pc:sldMk cId="1399614890" sldId="386"/>
        </pc:sldMkLst>
        <pc:picChg chg="add">
          <ac:chgData name="Thomas Stensitzki" userId="75cafe6b-2f2a-469b-85c4-eec3b9c972ba" providerId="ADAL" clId="{9F9E9FDF-7C61-4792-941E-3BBD6C5DB2FE}" dt="2021-02-01T16:51:28.456" v="847"/>
          <ac:picMkLst>
            <pc:docMk/>
            <pc:sldMk cId="1399614890" sldId="386"/>
            <ac:picMk id="10242" creationId="{9C37F8C5-9571-4D51-B7F2-F05AB240B20B}"/>
          </ac:picMkLst>
        </pc:picChg>
      </pc:sldChg>
      <pc:sldChg chg="modSp add del mod ord modTransition modAnim modNotesTx">
        <pc:chgData name="Thomas Stensitzki" userId="75cafe6b-2f2a-469b-85c4-eec3b9c972ba" providerId="ADAL" clId="{9F9E9FDF-7C61-4792-941E-3BBD6C5DB2FE}" dt="2021-02-02T12:38:08.228" v="1654"/>
        <pc:sldMkLst>
          <pc:docMk/>
          <pc:sldMk cId="2318153121" sldId="386"/>
        </pc:sldMkLst>
        <pc:spChg chg="mod">
          <ac:chgData name="Thomas Stensitzki" userId="75cafe6b-2f2a-469b-85c4-eec3b9c972ba" providerId="ADAL" clId="{9F9E9FDF-7C61-4792-941E-3BBD6C5DB2FE}" dt="2021-02-01T16:50:35.609" v="836"/>
          <ac:spMkLst>
            <pc:docMk/>
            <pc:sldMk cId="2318153121" sldId="386"/>
            <ac:spMk id="2" creationId="{50183ADD-E6D0-4570-B5FB-F95BA9130DEC}"/>
          </ac:spMkLst>
        </pc:spChg>
        <pc:picChg chg="mod">
          <ac:chgData name="Thomas Stensitzki" userId="75cafe6b-2f2a-469b-85c4-eec3b9c972ba" providerId="ADAL" clId="{9F9E9FDF-7C61-4792-941E-3BBD6C5DB2FE}" dt="2021-02-02T12:37:46.408" v="1648" actId="1440"/>
          <ac:picMkLst>
            <pc:docMk/>
            <pc:sldMk cId="2318153121" sldId="386"/>
            <ac:picMk id="10242" creationId="{9C37F8C5-9571-4D51-B7F2-F05AB240B20B}"/>
          </ac:picMkLst>
        </pc:picChg>
        <pc:picChg chg="mod">
          <ac:chgData name="Thomas Stensitzki" userId="75cafe6b-2f2a-469b-85c4-eec3b9c972ba" providerId="ADAL" clId="{9F9E9FDF-7C61-4792-941E-3BBD6C5DB2FE}" dt="2021-02-02T12:38:04.134" v="1653" actId="1440"/>
          <ac:picMkLst>
            <pc:docMk/>
            <pc:sldMk cId="2318153121" sldId="386"/>
            <ac:picMk id="11266" creationId="{68B66526-F4E2-473C-8CC5-9B0D8882C321}"/>
          </ac:picMkLst>
        </pc:picChg>
      </pc:sldChg>
      <pc:sldChg chg="modSp add mod modTransition modNotesTx">
        <pc:chgData name="Thomas Stensitzki" userId="75cafe6b-2f2a-469b-85c4-eec3b9c972ba" providerId="ADAL" clId="{9F9E9FDF-7C61-4792-941E-3BBD6C5DB2FE}" dt="2021-02-02T12:27:52.848" v="1618"/>
        <pc:sldMkLst>
          <pc:docMk/>
          <pc:sldMk cId="2558906762" sldId="387"/>
        </pc:sldMkLst>
        <pc:spChg chg="mod">
          <ac:chgData name="Thomas Stensitzki" userId="75cafe6b-2f2a-469b-85c4-eec3b9c972ba" providerId="ADAL" clId="{9F9E9FDF-7C61-4792-941E-3BBD6C5DB2FE}" dt="2021-02-02T12:27:30.479" v="1616" actId="1036"/>
          <ac:spMkLst>
            <pc:docMk/>
            <pc:sldMk cId="2558906762" sldId="387"/>
            <ac:spMk id="2" creationId="{909DC09D-B9A6-4493-9A72-1CA7ECB1F5CA}"/>
          </ac:spMkLst>
        </pc:spChg>
        <pc:spChg chg="mod">
          <ac:chgData name="Thomas Stensitzki" userId="75cafe6b-2f2a-469b-85c4-eec3b9c972ba" providerId="ADAL" clId="{9F9E9FDF-7C61-4792-941E-3BBD6C5DB2FE}" dt="2021-02-01T17:03:56.503" v="1065" actId="20577"/>
          <ac:spMkLst>
            <pc:docMk/>
            <pc:sldMk cId="2558906762" sldId="387"/>
            <ac:spMk id="5" creationId="{C24DACB5-1BEC-4C86-9652-BAFD8DE56FEF}"/>
          </ac:spMkLst>
        </pc:spChg>
      </pc:sldChg>
      <pc:sldChg chg="addSp">
        <pc:chgData name="Thomas Stensitzki" userId="75cafe6b-2f2a-469b-85c4-eec3b9c972ba" providerId="ADAL" clId="{9F9E9FDF-7C61-4792-941E-3BBD6C5DB2FE}" dt="2021-02-01T16:59:24.441" v="943"/>
        <pc:sldMkLst>
          <pc:docMk/>
          <pc:sldMk cId="1475173892" sldId="388"/>
        </pc:sldMkLst>
        <pc:picChg chg="add">
          <ac:chgData name="Thomas Stensitzki" userId="75cafe6b-2f2a-469b-85c4-eec3b9c972ba" providerId="ADAL" clId="{9F9E9FDF-7C61-4792-941E-3BBD6C5DB2FE}" dt="2021-02-01T16:59:24.441" v="943"/>
          <ac:picMkLst>
            <pc:docMk/>
            <pc:sldMk cId="1475173892" sldId="388"/>
            <ac:picMk id="14338" creationId="{EE8D1B22-ACB4-46C4-A4E7-A7B07C0707BC}"/>
          </ac:picMkLst>
        </pc:picChg>
      </pc:sldChg>
      <pc:sldChg chg="addSp delSp modSp add del mod modTransition modNotesTx">
        <pc:chgData name="Thomas Stensitzki" userId="75cafe6b-2f2a-469b-85c4-eec3b9c972ba" providerId="ADAL" clId="{9F9E9FDF-7C61-4792-941E-3BBD6C5DB2FE}" dt="2021-02-02T12:53:42.475" v="1704" actId="17032"/>
        <pc:sldMkLst>
          <pc:docMk/>
          <pc:sldMk cId="2051762330" sldId="388"/>
        </pc:sldMkLst>
        <pc:spChg chg="mod">
          <ac:chgData name="Thomas Stensitzki" userId="75cafe6b-2f2a-469b-85c4-eec3b9c972ba" providerId="ADAL" clId="{9F9E9FDF-7C61-4792-941E-3BBD6C5DB2FE}" dt="2021-02-01T17:12:20.815" v="1143"/>
          <ac:spMkLst>
            <pc:docMk/>
            <pc:sldMk cId="2051762330" sldId="388"/>
            <ac:spMk id="2" creationId="{50183ADD-E6D0-4570-B5FB-F95BA9130DEC}"/>
          </ac:spMkLst>
        </pc:spChg>
        <pc:spChg chg="add mod">
          <ac:chgData name="Thomas Stensitzki" userId="75cafe6b-2f2a-469b-85c4-eec3b9c972ba" providerId="ADAL" clId="{9F9E9FDF-7C61-4792-941E-3BBD6C5DB2FE}" dt="2021-02-02T12:53:42.475" v="1704" actId="17032"/>
          <ac:spMkLst>
            <pc:docMk/>
            <pc:sldMk cId="2051762330" sldId="388"/>
            <ac:spMk id="3" creationId="{0C85C9A9-0526-420F-88D1-C511F504C043}"/>
          </ac:spMkLst>
        </pc:spChg>
        <pc:picChg chg="add del mod">
          <ac:chgData name="Thomas Stensitzki" userId="75cafe6b-2f2a-469b-85c4-eec3b9c972ba" providerId="ADAL" clId="{9F9E9FDF-7C61-4792-941E-3BBD6C5DB2FE}" dt="2021-02-01T17:12:59.806" v="1149" actId="478"/>
          <ac:picMkLst>
            <pc:docMk/>
            <pc:sldMk cId="2051762330" sldId="388"/>
            <ac:picMk id="14338" creationId="{EE8D1B22-ACB4-46C4-A4E7-A7B07C0707BC}"/>
          </ac:picMkLst>
        </pc:picChg>
        <pc:picChg chg="mod">
          <ac:chgData name="Thomas Stensitzki" userId="75cafe6b-2f2a-469b-85c4-eec3b9c972ba" providerId="ADAL" clId="{9F9E9FDF-7C61-4792-941E-3BBD6C5DB2FE}" dt="2021-02-02T12:53:05.755" v="1702" actId="1076"/>
          <ac:picMkLst>
            <pc:docMk/>
            <pc:sldMk cId="2051762330" sldId="388"/>
            <ac:picMk id="19458" creationId="{D0BE47F9-312D-4DCB-9EEB-05CA5E81F0B9}"/>
          </ac:picMkLst>
        </pc:picChg>
      </pc:sldChg>
      <pc:sldChg chg="addSp">
        <pc:chgData name="Thomas Stensitzki" userId="75cafe6b-2f2a-469b-85c4-eec3b9c972ba" providerId="ADAL" clId="{9F9E9FDF-7C61-4792-941E-3BBD6C5DB2FE}" dt="2021-02-01T17:13:04.894" v="1150"/>
        <pc:sldMkLst>
          <pc:docMk/>
          <pc:sldMk cId="3464665633" sldId="388"/>
        </pc:sldMkLst>
        <pc:picChg chg="add">
          <ac:chgData name="Thomas Stensitzki" userId="75cafe6b-2f2a-469b-85c4-eec3b9c972ba" providerId="ADAL" clId="{9F9E9FDF-7C61-4792-941E-3BBD6C5DB2FE}" dt="2021-02-01T17:13:04.894" v="1150"/>
          <ac:picMkLst>
            <pc:docMk/>
            <pc:sldMk cId="3464665633" sldId="388"/>
            <ac:picMk id="19458" creationId="{D0BE47F9-312D-4DCB-9EEB-05CA5E81F0B9}"/>
          </ac:picMkLst>
        </pc:picChg>
      </pc:sldChg>
      <pc:sldChg chg="addSp">
        <pc:chgData name="Thomas Stensitzki" userId="75cafe6b-2f2a-469b-85c4-eec3b9c972ba" providerId="ADAL" clId="{9F9E9FDF-7C61-4792-941E-3BBD6C5DB2FE}" dt="2021-02-01T16:57:50.417" v="917"/>
        <pc:sldMkLst>
          <pc:docMk/>
          <pc:sldMk cId="1957061461" sldId="389"/>
        </pc:sldMkLst>
        <pc:picChg chg="add">
          <ac:chgData name="Thomas Stensitzki" userId="75cafe6b-2f2a-469b-85c4-eec3b9c972ba" providerId="ADAL" clId="{9F9E9FDF-7C61-4792-941E-3BBD6C5DB2FE}" dt="2021-02-01T16:57:50.417" v="917"/>
          <ac:picMkLst>
            <pc:docMk/>
            <pc:sldMk cId="1957061461" sldId="389"/>
            <ac:picMk id="13314" creationId="{0EE2B04D-768F-4FAF-A2DC-658BEBF890D3}"/>
          </ac:picMkLst>
        </pc:picChg>
      </pc:sldChg>
      <pc:sldChg chg="modSp add del mod ord modTransition modNotesTx">
        <pc:chgData name="Thomas Stensitzki" userId="75cafe6b-2f2a-469b-85c4-eec3b9c972ba" providerId="ADAL" clId="{9F9E9FDF-7C61-4792-941E-3BBD6C5DB2FE}" dt="2021-02-02T12:41:49.731" v="1673" actId="1440"/>
        <pc:sldMkLst>
          <pc:docMk/>
          <pc:sldMk cId="3866198253" sldId="389"/>
        </pc:sldMkLst>
        <pc:spChg chg="mod">
          <ac:chgData name="Thomas Stensitzki" userId="75cafe6b-2f2a-469b-85c4-eec3b9c972ba" providerId="ADAL" clId="{9F9E9FDF-7C61-4792-941E-3BBD6C5DB2FE}" dt="2021-02-01T16:56:49.112" v="896"/>
          <ac:spMkLst>
            <pc:docMk/>
            <pc:sldMk cId="3866198253" sldId="389"/>
            <ac:spMk id="2" creationId="{50183ADD-E6D0-4570-B5FB-F95BA9130DEC}"/>
          </ac:spMkLst>
        </pc:spChg>
        <pc:picChg chg="mod">
          <ac:chgData name="Thomas Stensitzki" userId="75cafe6b-2f2a-469b-85c4-eec3b9c972ba" providerId="ADAL" clId="{9F9E9FDF-7C61-4792-941E-3BBD6C5DB2FE}" dt="2021-02-02T12:41:49.731" v="1673" actId="1440"/>
          <ac:picMkLst>
            <pc:docMk/>
            <pc:sldMk cId="3866198253" sldId="389"/>
            <ac:picMk id="13314" creationId="{0EE2B04D-768F-4FAF-A2DC-658BEBF890D3}"/>
          </ac:picMkLst>
        </pc:picChg>
      </pc:sldChg>
      <pc:sldChg chg="addSp delSp modSp add del mod ord modTransition modNotesTx">
        <pc:chgData name="Thomas Stensitzki" userId="75cafe6b-2f2a-469b-85c4-eec3b9c972ba" providerId="ADAL" clId="{9F9E9FDF-7C61-4792-941E-3BBD6C5DB2FE}" dt="2021-02-02T12:41:19.513" v="1664" actId="1440"/>
        <pc:sldMkLst>
          <pc:docMk/>
          <pc:sldMk cId="1281650883" sldId="390"/>
        </pc:sldMkLst>
        <pc:spChg chg="mod">
          <ac:chgData name="Thomas Stensitzki" userId="75cafe6b-2f2a-469b-85c4-eec3b9c972ba" providerId="ADAL" clId="{9F9E9FDF-7C61-4792-941E-3BBD6C5DB2FE}" dt="2021-02-01T16:52:05.797" v="854"/>
          <ac:spMkLst>
            <pc:docMk/>
            <pc:sldMk cId="1281650883" sldId="390"/>
            <ac:spMk id="2" creationId="{50183ADD-E6D0-4570-B5FB-F95BA9130DEC}"/>
          </ac:spMkLst>
        </pc:spChg>
        <pc:spChg chg="add del">
          <ac:chgData name="Thomas Stensitzki" userId="75cafe6b-2f2a-469b-85c4-eec3b9c972ba" providerId="ADAL" clId="{9F9E9FDF-7C61-4792-941E-3BBD6C5DB2FE}" dt="2021-02-01T16:52:32.537" v="858" actId="478"/>
          <ac:spMkLst>
            <pc:docMk/>
            <pc:sldMk cId="1281650883" sldId="390"/>
            <ac:spMk id="4" creationId="{12541D46-FB2A-4FC8-8756-0718815220BE}"/>
          </ac:spMkLst>
        </pc:spChg>
        <pc:picChg chg="mod">
          <ac:chgData name="Thomas Stensitzki" userId="75cafe6b-2f2a-469b-85c4-eec3b9c972ba" providerId="ADAL" clId="{9F9E9FDF-7C61-4792-941E-3BBD6C5DB2FE}" dt="2021-02-02T12:41:19.513" v="1664" actId="1440"/>
          <ac:picMkLst>
            <pc:docMk/>
            <pc:sldMk cId="1281650883" sldId="390"/>
            <ac:picMk id="12290" creationId="{7853A3BB-F62F-44E0-B98E-81D92BD646D1}"/>
          </ac:picMkLst>
        </pc:picChg>
      </pc:sldChg>
      <pc:sldChg chg="addSp">
        <pc:chgData name="Thomas Stensitzki" userId="75cafe6b-2f2a-469b-85c4-eec3b9c972ba" providerId="ADAL" clId="{9F9E9FDF-7C61-4792-941E-3BBD6C5DB2FE}" dt="2021-02-01T16:52:39.752" v="859"/>
        <pc:sldMkLst>
          <pc:docMk/>
          <pc:sldMk cId="1513511166" sldId="390"/>
        </pc:sldMkLst>
        <pc:picChg chg="add">
          <ac:chgData name="Thomas Stensitzki" userId="75cafe6b-2f2a-469b-85c4-eec3b9c972ba" providerId="ADAL" clId="{9F9E9FDF-7C61-4792-941E-3BBD6C5DB2FE}" dt="2021-02-01T16:52:39.752" v="859"/>
          <ac:picMkLst>
            <pc:docMk/>
            <pc:sldMk cId="1513511166" sldId="390"/>
            <ac:picMk id="12290" creationId="{7853A3BB-F62F-44E0-B98E-81D92BD646D1}"/>
          </ac:picMkLst>
        </pc:picChg>
      </pc:sldChg>
      <pc:sldChg chg="addSp">
        <pc:chgData name="Thomas Stensitzki" userId="75cafe6b-2f2a-469b-85c4-eec3b9c972ba" providerId="ADAL" clId="{9F9E9FDF-7C61-4792-941E-3BBD6C5DB2FE}" dt="2021-02-01T17:05:20.262" v="1081"/>
        <pc:sldMkLst>
          <pc:docMk/>
          <pc:sldMk cId="945372120" sldId="391"/>
        </pc:sldMkLst>
        <pc:picChg chg="add">
          <ac:chgData name="Thomas Stensitzki" userId="75cafe6b-2f2a-469b-85c4-eec3b9c972ba" providerId="ADAL" clId="{9F9E9FDF-7C61-4792-941E-3BBD6C5DB2FE}" dt="2021-02-01T17:05:20.262" v="1081"/>
          <ac:picMkLst>
            <pc:docMk/>
            <pc:sldMk cId="945372120" sldId="391"/>
            <ac:picMk id="15362" creationId="{B90975DC-5162-4F41-B5F2-BBBE15E2112E}"/>
          </ac:picMkLst>
        </pc:picChg>
      </pc:sldChg>
      <pc:sldChg chg="addSp">
        <pc:chgData name="Thomas Stensitzki" userId="75cafe6b-2f2a-469b-85c4-eec3b9c972ba" providerId="ADAL" clId="{9F9E9FDF-7C61-4792-941E-3BBD6C5DB2FE}" dt="2021-02-01T17:05:27.412" v="1085"/>
        <pc:sldMkLst>
          <pc:docMk/>
          <pc:sldMk cId="1151788966" sldId="391"/>
        </pc:sldMkLst>
        <pc:picChg chg="add">
          <ac:chgData name="Thomas Stensitzki" userId="75cafe6b-2f2a-469b-85c4-eec3b9c972ba" providerId="ADAL" clId="{9F9E9FDF-7C61-4792-941E-3BBD6C5DB2FE}" dt="2021-02-01T17:05:27.412" v="1085"/>
          <ac:picMkLst>
            <pc:docMk/>
            <pc:sldMk cId="1151788966" sldId="391"/>
            <ac:picMk id="16386" creationId="{F2A275E7-9123-49B8-915C-3A94852B1686}"/>
          </ac:picMkLst>
        </pc:picChg>
      </pc:sldChg>
      <pc:sldChg chg="delSp modSp new add del mod ord modTransition modAnim">
        <pc:chgData name="Thomas Stensitzki" userId="75cafe6b-2f2a-469b-85c4-eec3b9c972ba" providerId="ADAL" clId="{9F9E9FDF-7C61-4792-941E-3BBD6C5DB2FE}" dt="2021-02-02T13:16:40.338" v="1799"/>
        <pc:sldMkLst>
          <pc:docMk/>
          <pc:sldMk cId="2585887928" sldId="391"/>
        </pc:sldMkLst>
        <pc:spChg chg="mod">
          <ac:chgData name="Thomas Stensitzki" userId="75cafe6b-2f2a-469b-85c4-eec3b9c972ba" providerId="ADAL" clId="{9F9E9FDF-7C61-4792-941E-3BBD6C5DB2FE}" dt="2021-02-01T17:05:13.081" v="1080"/>
          <ac:spMkLst>
            <pc:docMk/>
            <pc:sldMk cId="2585887928" sldId="391"/>
            <ac:spMk id="2" creationId="{11E5EEC8-6493-4BA0-8811-4A3F48FE62AF}"/>
          </ac:spMkLst>
        </pc:spChg>
        <pc:spChg chg="del">
          <ac:chgData name="Thomas Stensitzki" userId="75cafe6b-2f2a-469b-85c4-eec3b9c972ba" providerId="ADAL" clId="{9F9E9FDF-7C61-4792-941E-3BBD6C5DB2FE}" dt="2021-02-01T16:54:28.929" v="892" actId="478"/>
          <ac:spMkLst>
            <pc:docMk/>
            <pc:sldMk cId="2585887928" sldId="391"/>
            <ac:spMk id="3" creationId="{CAE56BB2-30FF-4890-8015-D3777AA14D19}"/>
          </ac:spMkLst>
        </pc:spChg>
        <pc:picChg chg="mod">
          <ac:chgData name="Thomas Stensitzki" userId="75cafe6b-2f2a-469b-85c4-eec3b9c972ba" providerId="ADAL" clId="{9F9E9FDF-7C61-4792-941E-3BBD6C5DB2FE}" dt="2021-02-02T13:15:11.072" v="1782" actId="1440"/>
          <ac:picMkLst>
            <pc:docMk/>
            <pc:sldMk cId="2585887928" sldId="391"/>
            <ac:picMk id="15362" creationId="{B90975DC-5162-4F41-B5F2-BBBE15E2112E}"/>
          </ac:picMkLst>
        </pc:picChg>
        <pc:picChg chg="mod">
          <ac:chgData name="Thomas Stensitzki" userId="75cafe6b-2f2a-469b-85c4-eec3b9c972ba" providerId="ADAL" clId="{9F9E9FDF-7C61-4792-941E-3BBD6C5DB2FE}" dt="2021-02-02T13:16:37.692" v="1798" actId="1076"/>
          <ac:picMkLst>
            <pc:docMk/>
            <pc:sldMk cId="2585887928" sldId="391"/>
            <ac:picMk id="16386" creationId="{F2A275E7-9123-49B8-915C-3A94852B1686}"/>
          </ac:picMkLst>
        </pc:picChg>
        <pc:picChg chg="del mod">
          <ac:chgData name="Thomas Stensitzki" userId="75cafe6b-2f2a-469b-85c4-eec3b9c972ba" providerId="ADAL" clId="{9F9E9FDF-7C61-4792-941E-3BBD6C5DB2FE}" dt="2021-02-02T13:16:30.043" v="1796" actId="478"/>
          <ac:picMkLst>
            <pc:docMk/>
            <pc:sldMk cId="2585887928" sldId="391"/>
            <ac:picMk id="17410" creationId="{EE942377-844A-497A-BCA1-1F49B9ADD376}"/>
          </ac:picMkLst>
        </pc:picChg>
        <pc:picChg chg="del mod">
          <ac:chgData name="Thomas Stensitzki" userId="75cafe6b-2f2a-469b-85c4-eec3b9c972ba" providerId="ADAL" clId="{9F9E9FDF-7C61-4792-941E-3BBD6C5DB2FE}" dt="2021-02-02T13:16:30.697" v="1797" actId="478"/>
          <ac:picMkLst>
            <pc:docMk/>
            <pc:sldMk cId="2585887928" sldId="391"/>
            <ac:picMk id="18434" creationId="{E18917D5-462E-425F-B1A7-02E0FDB5393A}"/>
          </ac:picMkLst>
        </pc:picChg>
      </pc:sldChg>
      <pc:sldChg chg="addSp">
        <pc:chgData name="Thomas Stensitzki" userId="75cafe6b-2f2a-469b-85c4-eec3b9c972ba" providerId="ADAL" clId="{9F9E9FDF-7C61-4792-941E-3BBD6C5DB2FE}" dt="2021-02-01T17:05:58.361" v="1093"/>
        <pc:sldMkLst>
          <pc:docMk/>
          <pc:sldMk cId="4010300682" sldId="391"/>
        </pc:sldMkLst>
        <pc:picChg chg="add">
          <ac:chgData name="Thomas Stensitzki" userId="75cafe6b-2f2a-469b-85c4-eec3b9c972ba" providerId="ADAL" clId="{9F9E9FDF-7C61-4792-941E-3BBD6C5DB2FE}" dt="2021-02-01T17:05:58.361" v="1093"/>
          <ac:picMkLst>
            <pc:docMk/>
            <pc:sldMk cId="4010300682" sldId="391"/>
            <ac:picMk id="18434" creationId="{E18917D5-462E-425F-B1A7-02E0FDB5393A}"/>
          </ac:picMkLst>
        </pc:picChg>
      </pc:sldChg>
      <pc:sldChg chg="addSp">
        <pc:chgData name="Thomas Stensitzki" userId="75cafe6b-2f2a-469b-85c4-eec3b9c972ba" providerId="ADAL" clId="{9F9E9FDF-7C61-4792-941E-3BBD6C5DB2FE}" dt="2021-02-01T17:05:50.791" v="1089"/>
        <pc:sldMkLst>
          <pc:docMk/>
          <pc:sldMk cId="4134506492" sldId="391"/>
        </pc:sldMkLst>
        <pc:picChg chg="add">
          <ac:chgData name="Thomas Stensitzki" userId="75cafe6b-2f2a-469b-85c4-eec3b9c972ba" providerId="ADAL" clId="{9F9E9FDF-7C61-4792-941E-3BBD6C5DB2FE}" dt="2021-02-01T17:05:50.791" v="1089"/>
          <ac:picMkLst>
            <pc:docMk/>
            <pc:sldMk cId="4134506492" sldId="391"/>
            <ac:picMk id="17410" creationId="{EE942377-844A-497A-BCA1-1F49B9ADD376}"/>
          </ac:picMkLst>
        </pc:picChg>
      </pc:sldChg>
      <pc:sldChg chg="addSp modSp add mod ord modTransition">
        <pc:chgData name="Thomas Stensitzki" userId="75cafe6b-2f2a-469b-85c4-eec3b9c972ba" providerId="ADAL" clId="{9F9E9FDF-7C61-4792-941E-3BBD6C5DB2FE}" dt="2021-02-02T13:14:44.120" v="1777" actId="1076"/>
        <pc:sldMkLst>
          <pc:docMk/>
          <pc:sldMk cId="2708846828" sldId="392"/>
        </pc:sldMkLst>
        <pc:picChg chg="add mod">
          <ac:chgData name="Thomas Stensitzki" userId="75cafe6b-2f2a-469b-85c4-eec3b9c972ba" providerId="ADAL" clId="{9F9E9FDF-7C61-4792-941E-3BBD6C5DB2FE}" dt="2021-02-02T13:14:44.120" v="1777" actId="1076"/>
          <ac:picMkLst>
            <pc:docMk/>
            <pc:sldMk cId="2708846828" sldId="392"/>
            <ac:picMk id="4" creationId="{4F4D8847-2D1E-4810-BA5F-7518BE667DB4}"/>
          </ac:picMkLst>
        </pc:picChg>
      </pc:sldChg>
      <pc:sldChg chg="modSp add del mod modTransition modNotesTx">
        <pc:chgData name="Thomas Stensitzki" userId="75cafe6b-2f2a-469b-85c4-eec3b9c972ba" providerId="ADAL" clId="{9F9E9FDF-7C61-4792-941E-3BBD6C5DB2FE}" dt="2021-02-02T13:02:45.293" v="1708" actId="1440"/>
        <pc:sldMkLst>
          <pc:docMk/>
          <pc:sldMk cId="63085039" sldId="393"/>
        </pc:sldMkLst>
        <pc:spChg chg="mod">
          <ac:chgData name="Thomas Stensitzki" userId="75cafe6b-2f2a-469b-85c4-eec3b9c972ba" providerId="ADAL" clId="{9F9E9FDF-7C61-4792-941E-3BBD6C5DB2FE}" dt="2021-02-01T17:13:42.016" v="1157"/>
          <ac:spMkLst>
            <pc:docMk/>
            <pc:sldMk cId="63085039" sldId="393"/>
            <ac:spMk id="2" creationId="{50183ADD-E6D0-4570-B5FB-F95BA9130DEC}"/>
          </ac:spMkLst>
        </pc:spChg>
        <pc:picChg chg="mod">
          <ac:chgData name="Thomas Stensitzki" userId="75cafe6b-2f2a-469b-85c4-eec3b9c972ba" providerId="ADAL" clId="{9F9E9FDF-7C61-4792-941E-3BBD6C5DB2FE}" dt="2021-02-02T13:02:45.293" v="1708" actId="1440"/>
          <ac:picMkLst>
            <pc:docMk/>
            <pc:sldMk cId="63085039" sldId="393"/>
            <ac:picMk id="20482" creationId="{A212661B-E975-4803-8346-25C0D9EF720B}"/>
          </ac:picMkLst>
        </pc:picChg>
      </pc:sldChg>
      <pc:sldChg chg="addSp">
        <pc:chgData name="Thomas Stensitzki" userId="75cafe6b-2f2a-469b-85c4-eec3b9c972ba" providerId="ADAL" clId="{9F9E9FDF-7C61-4792-941E-3BBD6C5DB2FE}" dt="2021-02-01T17:14:23.385" v="1172"/>
        <pc:sldMkLst>
          <pc:docMk/>
          <pc:sldMk cId="4246133730" sldId="393"/>
        </pc:sldMkLst>
        <pc:picChg chg="add">
          <ac:chgData name="Thomas Stensitzki" userId="75cafe6b-2f2a-469b-85c4-eec3b9c972ba" providerId="ADAL" clId="{9F9E9FDF-7C61-4792-941E-3BBD6C5DB2FE}" dt="2021-02-01T17:14:23.385" v="1172"/>
          <ac:picMkLst>
            <pc:docMk/>
            <pc:sldMk cId="4246133730" sldId="393"/>
            <ac:picMk id="20482" creationId="{A212661B-E975-4803-8346-25C0D9EF720B}"/>
          </ac:picMkLst>
        </pc:picChg>
      </pc:sldChg>
      <pc:sldChg chg="addSp delSp modSp add mod ord modTransition modNotesTx">
        <pc:chgData name="Thomas Stensitzki" userId="75cafe6b-2f2a-469b-85c4-eec3b9c972ba" providerId="ADAL" clId="{9F9E9FDF-7C61-4792-941E-3BBD6C5DB2FE}" dt="2021-02-02T12:42:29.825" v="1681" actId="1076"/>
        <pc:sldMkLst>
          <pc:docMk/>
          <pc:sldMk cId="3125518215" sldId="394"/>
        </pc:sldMkLst>
        <pc:spChg chg="mod">
          <ac:chgData name="Thomas Stensitzki" userId="75cafe6b-2f2a-469b-85c4-eec3b9c972ba" providerId="ADAL" clId="{9F9E9FDF-7C61-4792-941E-3BBD6C5DB2FE}" dt="2021-02-01T16:58:35.704" v="924"/>
          <ac:spMkLst>
            <pc:docMk/>
            <pc:sldMk cId="3125518215" sldId="394"/>
            <ac:spMk id="2" creationId="{50183ADD-E6D0-4570-B5FB-F95BA9130DEC}"/>
          </ac:spMkLst>
        </pc:spChg>
        <pc:picChg chg="add del mod">
          <ac:chgData name="Thomas Stensitzki" userId="75cafe6b-2f2a-469b-85c4-eec3b9c972ba" providerId="ADAL" clId="{9F9E9FDF-7C61-4792-941E-3BBD6C5DB2FE}" dt="2021-02-01T17:12:37.007" v="1146"/>
          <ac:picMkLst>
            <pc:docMk/>
            <pc:sldMk cId="3125518215" sldId="394"/>
            <ac:picMk id="3" creationId="{F65C3E2C-D2FC-4DBB-A0C0-8BA9A3100F72}"/>
          </ac:picMkLst>
        </pc:picChg>
        <pc:picChg chg="add mod">
          <ac:chgData name="Thomas Stensitzki" userId="75cafe6b-2f2a-469b-85c4-eec3b9c972ba" providerId="ADAL" clId="{9F9E9FDF-7C61-4792-941E-3BBD6C5DB2FE}" dt="2021-02-02T12:42:29.825" v="1681" actId="1076"/>
          <ac:picMkLst>
            <pc:docMk/>
            <pc:sldMk cId="3125518215" sldId="394"/>
            <ac:picMk id="4" creationId="{12785D05-5E49-4868-B8E4-454539F5AA8A}"/>
          </ac:picMkLst>
        </pc:picChg>
      </pc:sldChg>
      <pc:sldChg chg="modSp add mod ord modTransition">
        <pc:chgData name="Thomas Stensitzki" userId="75cafe6b-2f2a-469b-85c4-eec3b9c972ba" providerId="ADAL" clId="{9F9E9FDF-7C61-4792-941E-3BBD6C5DB2FE}" dt="2021-02-02T13:18:53.187" v="1838"/>
        <pc:sldMkLst>
          <pc:docMk/>
          <pc:sldMk cId="3389754536" sldId="395"/>
        </pc:sldMkLst>
        <pc:spChg chg="mod">
          <ac:chgData name="Thomas Stensitzki" userId="75cafe6b-2f2a-469b-85c4-eec3b9c972ba" providerId="ADAL" clId="{9F9E9FDF-7C61-4792-941E-3BBD6C5DB2FE}" dt="2021-02-01T17:06:26.701" v="1097"/>
          <ac:spMkLst>
            <pc:docMk/>
            <pc:sldMk cId="3389754536" sldId="395"/>
            <ac:spMk id="2" creationId="{11E5EEC8-6493-4BA0-8811-4A3F48FE62AF}"/>
          </ac:spMkLst>
        </pc:spChg>
      </pc:sldChg>
      <pc:sldChg chg="add del modTransition">
        <pc:chgData name="Thomas Stensitzki" userId="75cafe6b-2f2a-469b-85c4-eec3b9c972ba" providerId="ADAL" clId="{9F9E9FDF-7C61-4792-941E-3BBD6C5DB2FE}" dt="2021-02-02T13:18:40.287" v="1835" actId="47"/>
        <pc:sldMkLst>
          <pc:docMk/>
          <pc:sldMk cId="293137779" sldId="396"/>
        </pc:sldMkLst>
      </pc:sldChg>
      <pc:sldChg chg="modSp add mod modTransition modNotesTx">
        <pc:chgData name="Thomas Stensitzki" userId="75cafe6b-2f2a-469b-85c4-eec3b9c972ba" providerId="ADAL" clId="{9F9E9FDF-7C61-4792-941E-3BBD6C5DB2FE}" dt="2021-02-02T13:19:08.353" v="1840" actId="20577"/>
        <pc:sldMkLst>
          <pc:docMk/>
          <pc:sldMk cId="3169144543" sldId="397"/>
        </pc:sldMkLst>
        <pc:spChg chg="mod">
          <ac:chgData name="Thomas Stensitzki" userId="75cafe6b-2f2a-469b-85c4-eec3b9c972ba" providerId="ADAL" clId="{9F9E9FDF-7C61-4792-941E-3BBD6C5DB2FE}" dt="2021-02-02T13:18:27.180" v="1834" actId="14100"/>
          <ac:spMkLst>
            <pc:docMk/>
            <pc:sldMk cId="3169144543" sldId="397"/>
            <ac:spMk id="2" creationId="{909DC09D-B9A6-4493-9A72-1CA7ECB1F5CA}"/>
          </ac:spMkLst>
        </pc:spChg>
        <pc:spChg chg="mod">
          <ac:chgData name="Thomas Stensitzki" userId="75cafe6b-2f2a-469b-85c4-eec3b9c972ba" providerId="ADAL" clId="{9F9E9FDF-7C61-4792-941E-3BBD6C5DB2FE}" dt="2021-02-01T17:25:07.974" v="1463" actId="20577"/>
          <ac:spMkLst>
            <pc:docMk/>
            <pc:sldMk cId="3169144543" sldId="397"/>
            <ac:spMk id="5" creationId="{C24DACB5-1BEC-4C86-9652-BAFD8DE56FEF}"/>
          </ac:spMkLst>
        </pc:spChg>
      </pc:sldChg>
      <pc:sldChg chg="modSp add mod modTransition modNotesTx">
        <pc:chgData name="Thomas Stensitzki" userId="75cafe6b-2f2a-469b-85c4-eec3b9c972ba" providerId="ADAL" clId="{9F9E9FDF-7C61-4792-941E-3BBD6C5DB2FE}" dt="2021-02-02T13:06:32.909" v="1757"/>
        <pc:sldMkLst>
          <pc:docMk/>
          <pc:sldMk cId="482102076" sldId="398"/>
        </pc:sldMkLst>
        <pc:spChg chg="mod">
          <ac:chgData name="Thomas Stensitzki" userId="75cafe6b-2f2a-469b-85c4-eec3b9c972ba" providerId="ADAL" clId="{9F9E9FDF-7C61-4792-941E-3BBD6C5DB2FE}" dt="2021-02-02T12:52:39.821" v="1694" actId="1036"/>
          <ac:spMkLst>
            <pc:docMk/>
            <pc:sldMk cId="482102076" sldId="398"/>
            <ac:spMk id="2" creationId="{909DC09D-B9A6-4493-9A72-1CA7ECB1F5CA}"/>
          </ac:spMkLst>
        </pc:spChg>
        <pc:spChg chg="mod">
          <ac:chgData name="Thomas Stensitzki" userId="75cafe6b-2f2a-469b-85c4-eec3b9c972ba" providerId="ADAL" clId="{9F9E9FDF-7C61-4792-941E-3BBD6C5DB2FE}" dt="2021-02-02T13:06:32.909" v="1757"/>
          <ac:spMkLst>
            <pc:docMk/>
            <pc:sldMk cId="482102076" sldId="398"/>
            <ac:spMk id="5" creationId="{C24DACB5-1BEC-4C86-9652-BAFD8DE56FEF}"/>
          </ac:spMkLst>
        </pc:spChg>
      </pc:sldChg>
      <pc:sldChg chg="addSp">
        <pc:chgData name="Thomas Stensitzki" userId="75cafe6b-2f2a-469b-85c4-eec3b9c972ba" providerId="ADAL" clId="{9F9E9FDF-7C61-4792-941E-3BBD6C5DB2FE}" dt="2021-02-01T17:28:31.521" v="1504"/>
        <pc:sldMkLst>
          <pc:docMk/>
          <pc:sldMk cId="3485267665" sldId="399"/>
        </pc:sldMkLst>
        <pc:picChg chg="add">
          <ac:chgData name="Thomas Stensitzki" userId="75cafe6b-2f2a-469b-85c4-eec3b9c972ba" providerId="ADAL" clId="{9F9E9FDF-7C61-4792-941E-3BBD6C5DB2FE}" dt="2021-02-01T17:28:31.521" v="1504"/>
          <ac:picMkLst>
            <pc:docMk/>
            <pc:sldMk cId="3485267665" sldId="399"/>
            <ac:picMk id="22530" creationId="{EF8A0CF6-EBB1-47C5-B089-EDBB735405DB}"/>
          </ac:picMkLst>
        </pc:picChg>
      </pc:sldChg>
      <pc:sldChg chg="modSp add del mod modTransition modNotesTx">
        <pc:chgData name="Thomas Stensitzki" userId="75cafe6b-2f2a-469b-85c4-eec3b9c972ba" providerId="ADAL" clId="{9F9E9FDF-7C61-4792-941E-3BBD6C5DB2FE}" dt="2021-02-02T13:05:23.236" v="1737" actId="1440"/>
        <pc:sldMkLst>
          <pc:docMk/>
          <pc:sldMk cId="3771242240" sldId="399"/>
        </pc:sldMkLst>
        <pc:spChg chg="mod">
          <ac:chgData name="Thomas Stensitzki" userId="75cafe6b-2f2a-469b-85c4-eec3b9c972ba" providerId="ADAL" clId="{9F9E9FDF-7C61-4792-941E-3BBD6C5DB2FE}" dt="2021-02-01T17:28:26.346" v="1503"/>
          <ac:spMkLst>
            <pc:docMk/>
            <pc:sldMk cId="3771242240" sldId="399"/>
            <ac:spMk id="2" creationId="{50183ADD-E6D0-4570-B5FB-F95BA9130DEC}"/>
          </ac:spMkLst>
        </pc:spChg>
        <pc:picChg chg="mod">
          <ac:chgData name="Thomas Stensitzki" userId="75cafe6b-2f2a-469b-85c4-eec3b9c972ba" providerId="ADAL" clId="{9F9E9FDF-7C61-4792-941E-3BBD6C5DB2FE}" dt="2021-02-02T13:05:23.236" v="1737" actId="1440"/>
          <ac:picMkLst>
            <pc:docMk/>
            <pc:sldMk cId="3771242240" sldId="399"/>
            <ac:picMk id="22530" creationId="{EF8A0CF6-EBB1-47C5-B089-EDBB735405DB}"/>
          </ac:picMkLst>
        </pc:picChg>
      </pc:sldChg>
      <pc:sldChg chg="addSp modSp add mod modTransition modAnim modNotesTx">
        <pc:chgData name="Thomas Stensitzki" userId="75cafe6b-2f2a-469b-85c4-eec3b9c972ba" providerId="ADAL" clId="{9F9E9FDF-7C61-4792-941E-3BBD6C5DB2FE}" dt="2021-02-02T13:04:36.215" v="1725" actId="14100"/>
        <pc:sldMkLst>
          <pc:docMk/>
          <pc:sldMk cId="425308375" sldId="400"/>
        </pc:sldMkLst>
        <pc:spChg chg="mod">
          <ac:chgData name="Thomas Stensitzki" userId="75cafe6b-2f2a-469b-85c4-eec3b9c972ba" providerId="ADAL" clId="{9F9E9FDF-7C61-4792-941E-3BBD6C5DB2FE}" dt="2021-02-01T17:15:38.954" v="1203" actId="20577"/>
          <ac:spMkLst>
            <pc:docMk/>
            <pc:sldMk cId="425308375" sldId="400"/>
            <ac:spMk id="2" creationId="{50183ADD-E6D0-4570-B5FB-F95BA9130DEC}"/>
          </ac:spMkLst>
        </pc:spChg>
        <pc:spChg chg="add mod">
          <ac:chgData name="Thomas Stensitzki" userId="75cafe6b-2f2a-469b-85c4-eec3b9c972ba" providerId="ADAL" clId="{9F9E9FDF-7C61-4792-941E-3BBD6C5DB2FE}" dt="2021-02-02T13:04:36.215" v="1725" actId="14100"/>
          <ac:spMkLst>
            <pc:docMk/>
            <pc:sldMk cId="425308375" sldId="400"/>
            <ac:spMk id="5" creationId="{FCF996B8-EE24-4322-A598-0FCE05AE77D5}"/>
          </ac:spMkLst>
        </pc:spChg>
        <pc:picChg chg="add mod">
          <ac:chgData name="Thomas Stensitzki" userId="75cafe6b-2f2a-469b-85c4-eec3b9c972ba" providerId="ADAL" clId="{9F9E9FDF-7C61-4792-941E-3BBD6C5DB2FE}" dt="2021-02-02T13:04:31.511" v="1724" actId="1076"/>
          <ac:picMkLst>
            <pc:docMk/>
            <pc:sldMk cId="425308375" sldId="400"/>
            <ac:picMk id="3" creationId="{8EB4E173-662F-417E-9197-857FCAF37B61}"/>
          </ac:picMkLst>
        </pc:picChg>
        <pc:picChg chg="add mod">
          <ac:chgData name="Thomas Stensitzki" userId="75cafe6b-2f2a-469b-85c4-eec3b9c972ba" providerId="ADAL" clId="{9F9E9FDF-7C61-4792-941E-3BBD6C5DB2FE}" dt="2021-02-02T13:03:23.633" v="1714" actId="1440"/>
          <ac:picMkLst>
            <pc:docMk/>
            <pc:sldMk cId="425308375" sldId="400"/>
            <ac:picMk id="4" creationId="{F4B40881-C338-4763-A029-3B7DC696DC34}"/>
          </ac:picMkLst>
        </pc:picChg>
      </pc:sldChg>
      <pc:sldChg chg="add del modTransition">
        <pc:chgData name="Thomas Stensitzki" userId="75cafe6b-2f2a-469b-85c4-eec3b9c972ba" providerId="ADAL" clId="{9F9E9FDF-7C61-4792-941E-3BBD6C5DB2FE}" dt="2021-02-02T13:06:41.388" v="1758" actId="47"/>
        <pc:sldMkLst>
          <pc:docMk/>
          <pc:sldMk cId="1085090997" sldId="401"/>
        </pc:sldMkLst>
      </pc:sldChg>
      <pc:sldChg chg="addSp">
        <pc:chgData name="Thomas Stensitzki" userId="75cafe6b-2f2a-469b-85c4-eec3b9c972ba" providerId="ADAL" clId="{9F9E9FDF-7C61-4792-941E-3BBD6C5DB2FE}" dt="2021-02-01T17:15:55.241" v="1207"/>
        <pc:sldMkLst>
          <pc:docMk/>
          <pc:sldMk cId="2128800882" sldId="402"/>
        </pc:sldMkLst>
        <pc:picChg chg="add">
          <ac:chgData name="Thomas Stensitzki" userId="75cafe6b-2f2a-469b-85c4-eec3b9c972ba" providerId="ADAL" clId="{9F9E9FDF-7C61-4792-941E-3BBD6C5DB2FE}" dt="2021-02-01T17:15:55.241" v="1207"/>
          <ac:picMkLst>
            <pc:docMk/>
            <pc:sldMk cId="2128800882" sldId="402"/>
            <ac:picMk id="21506" creationId="{C3C61B88-DA23-4330-B34D-216A1F942FEF}"/>
          </ac:picMkLst>
        </pc:picChg>
      </pc:sldChg>
      <pc:sldChg chg="addSp delSp modSp add del mod modTransition modAnim modNotesTx">
        <pc:chgData name="Thomas Stensitzki" userId="75cafe6b-2f2a-469b-85c4-eec3b9c972ba" providerId="ADAL" clId="{9F9E9FDF-7C61-4792-941E-3BBD6C5DB2FE}" dt="2021-02-02T13:07:04.146" v="1763"/>
        <pc:sldMkLst>
          <pc:docMk/>
          <pc:sldMk cId="3556353505" sldId="402"/>
        </pc:sldMkLst>
        <pc:spChg chg="mod">
          <ac:chgData name="Thomas Stensitzki" userId="75cafe6b-2f2a-469b-85c4-eec3b9c972ba" providerId="ADAL" clId="{9F9E9FDF-7C61-4792-941E-3BBD6C5DB2FE}" dt="2021-02-01T17:29:02.402" v="1507"/>
          <ac:spMkLst>
            <pc:docMk/>
            <pc:sldMk cId="3556353505" sldId="402"/>
            <ac:spMk id="2" creationId="{50183ADD-E6D0-4570-B5FB-F95BA9130DEC}"/>
          </ac:spMkLst>
        </pc:spChg>
        <pc:picChg chg="add del mod">
          <ac:chgData name="Thomas Stensitzki" userId="75cafe6b-2f2a-469b-85c4-eec3b9c972ba" providerId="ADAL" clId="{9F9E9FDF-7C61-4792-941E-3BBD6C5DB2FE}" dt="2021-02-01T17:17:41.325" v="1216" actId="478"/>
          <ac:picMkLst>
            <pc:docMk/>
            <pc:sldMk cId="3556353505" sldId="402"/>
            <ac:picMk id="4" creationId="{D96DA14E-1E36-4B14-B466-0A5021045F3D}"/>
          </ac:picMkLst>
        </pc:picChg>
        <pc:picChg chg="del mod">
          <ac:chgData name="Thomas Stensitzki" userId="75cafe6b-2f2a-469b-85c4-eec3b9c972ba" providerId="ADAL" clId="{9F9E9FDF-7C61-4792-941E-3BBD6C5DB2FE}" dt="2021-02-01T17:17:41.325" v="1216" actId="478"/>
          <ac:picMkLst>
            <pc:docMk/>
            <pc:sldMk cId="3556353505" sldId="402"/>
            <ac:picMk id="21506" creationId="{C3C61B88-DA23-4330-B34D-216A1F942FEF}"/>
          </ac:picMkLst>
        </pc:picChg>
        <pc:picChg chg="mod">
          <ac:chgData name="Thomas Stensitzki" userId="75cafe6b-2f2a-469b-85c4-eec3b9c972ba" providerId="ADAL" clId="{9F9E9FDF-7C61-4792-941E-3BBD6C5DB2FE}" dt="2021-02-02T13:06:51.055" v="1760" actId="1440"/>
          <ac:picMkLst>
            <pc:docMk/>
            <pc:sldMk cId="3556353505" sldId="402"/>
            <ac:picMk id="23554" creationId="{F5FDDD86-DAEF-47CB-9EDD-2FDD418290C6}"/>
          </ac:picMkLst>
        </pc:picChg>
        <pc:picChg chg="mod">
          <ac:chgData name="Thomas Stensitzki" userId="75cafe6b-2f2a-469b-85c4-eec3b9c972ba" providerId="ADAL" clId="{9F9E9FDF-7C61-4792-941E-3BBD6C5DB2FE}" dt="2021-02-02T13:06:59.503" v="1762" actId="1076"/>
          <ac:picMkLst>
            <pc:docMk/>
            <pc:sldMk cId="3556353505" sldId="402"/>
            <ac:picMk id="24578" creationId="{7AC08E14-008C-49B1-9CD0-E4AD1B6ED434}"/>
          </ac:picMkLst>
        </pc:picChg>
      </pc:sldChg>
      <pc:sldChg chg="addSp">
        <pc:chgData name="Thomas Stensitzki" userId="75cafe6b-2f2a-469b-85c4-eec3b9c972ba" providerId="ADAL" clId="{9F9E9FDF-7C61-4792-941E-3BBD6C5DB2FE}" dt="2021-02-01T17:29:38.916" v="1513"/>
        <pc:sldMkLst>
          <pc:docMk/>
          <pc:sldMk cId="3846898001" sldId="402"/>
        </pc:sldMkLst>
        <pc:picChg chg="add">
          <ac:chgData name="Thomas Stensitzki" userId="75cafe6b-2f2a-469b-85c4-eec3b9c972ba" providerId="ADAL" clId="{9F9E9FDF-7C61-4792-941E-3BBD6C5DB2FE}" dt="2021-02-01T17:29:38.916" v="1513"/>
          <ac:picMkLst>
            <pc:docMk/>
            <pc:sldMk cId="3846898001" sldId="402"/>
            <ac:picMk id="23554" creationId="{F5FDDD86-DAEF-47CB-9EDD-2FDD418290C6}"/>
          </ac:picMkLst>
        </pc:picChg>
      </pc:sldChg>
      <pc:sldChg chg="addSp">
        <pc:chgData name="Thomas Stensitzki" userId="75cafe6b-2f2a-469b-85c4-eec3b9c972ba" providerId="ADAL" clId="{9F9E9FDF-7C61-4792-941E-3BBD6C5DB2FE}" dt="2021-02-01T17:29:50.964" v="1517"/>
        <pc:sldMkLst>
          <pc:docMk/>
          <pc:sldMk cId="3942718026" sldId="402"/>
        </pc:sldMkLst>
        <pc:picChg chg="add">
          <ac:chgData name="Thomas Stensitzki" userId="75cafe6b-2f2a-469b-85c4-eec3b9c972ba" providerId="ADAL" clId="{9F9E9FDF-7C61-4792-941E-3BBD6C5DB2FE}" dt="2021-02-01T17:29:50.964" v="1517"/>
          <ac:picMkLst>
            <pc:docMk/>
            <pc:sldMk cId="3942718026" sldId="402"/>
            <ac:picMk id="24578" creationId="{7AC08E14-008C-49B1-9CD0-E4AD1B6ED434}"/>
          </ac:picMkLst>
        </pc:picChg>
      </pc:sldChg>
      <pc:sldChg chg="modSp add mod modTransition modNotesTx">
        <pc:chgData name="Thomas Stensitzki" userId="75cafe6b-2f2a-469b-85c4-eec3b9c972ba" providerId="ADAL" clId="{9F9E9FDF-7C61-4792-941E-3BBD6C5DB2FE}" dt="2021-02-02T13:19:58.795" v="1851" actId="6549"/>
        <pc:sldMkLst>
          <pc:docMk/>
          <pc:sldMk cId="3957297632" sldId="403"/>
        </pc:sldMkLst>
        <pc:spChg chg="mod">
          <ac:chgData name="Thomas Stensitzki" userId="75cafe6b-2f2a-469b-85c4-eec3b9c972ba" providerId="ADAL" clId="{9F9E9FDF-7C61-4792-941E-3BBD6C5DB2FE}" dt="2021-02-02T13:19:55.688" v="1850" actId="1076"/>
          <ac:spMkLst>
            <pc:docMk/>
            <pc:sldMk cId="3957297632" sldId="403"/>
            <ac:spMk id="2" creationId="{909DC09D-B9A6-4493-9A72-1CA7ECB1F5CA}"/>
          </ac:spMkLst>
        </pc:spChg>
        <pc:spChg chg="mod">
          <ac:chgData name="Thomas Stensitzki" userId="75cafe6b-2f2a-469b-85c4-eec3b9c972ba" providerId="ADAL" clId="{9F9E9FDF-7C61-4792-941E-3BBD6C5DB2FE}" dt="2021-02-01T17:27:36.898" v="1480" actId="20577"/>
          <ac:spMkLst>
            <pc:docMk/>
            <pc:sldMk cId="3957297632" sldId="403"/>
            <ac:spMk id="5" creationId="{C24DACB5-1BEC-4C86-9652-BAFD8DE56FEF}"/>
          </ac:spMkLst>
        </pc:spChg>
      </pc:sldChg>
      <pc:sldChg chg="modSp add mod ord">
        <pc:chgData name="Thomas Stensitzki" userId="75cafe6b-2f2a-469b-85c4-eec3b9c972ba" providerId="ADAL" clId="{9F9E9FDF-7C61-4792-941E-3BBD6C5DB2FE}" dt="2021-02-02T12:16:28.806" v="1544" actId="1076"/>
        <pc:sldMkLst>
          <pc:docMk/>
          <pc:sldMk cId="4270566703" sldId="404"/>
        </pc:sldMkLst>
        <pc:spChg chg="mod">
          <ac:chgData name="Thomas Stensitzki" userId="75cafe6b-2f2a-469b-85c4-eec3b9c972ba" providerId="ADAL" clId="{9F9E9FDF-7C61-4792-941E-3BBD6C5DB2FE}" dt="2021-02-02T12:16:28.806" v="1544" actId="1076"/>
          <ac:spMkLst>
            <pc:docMk/>
            <pc:sldMk cId="4270566703" sldId="404"/>
            <ac:spMk id="2" creationId="{909DC09D-B9A6-4493-9A72-1CA7ECB1F5CA}"/>
          </ac:spMkLst>
        </pc:spChg>
      </pc:sldChg>
      <pc:sldChg chg="modSp add mod">
        <pc:chgData name="Thomas Stensitzki" userId="75cafe6b-2f2a-469b-85c4-eec3b9c972ba" providerId="ADAL" clId="{9F9E9FDF-7C61-4792-941E-3BBD6C5DB2FE}" dt="2021-02-02T12:16:50.712" v="1547" actId="14100"/>
        <pc:sldMkLst>
          <pc:docMk/>
          <pc:sldMk cId="21006271" sldId="405"/>
        </pc:sldMkLst>
        <pc:spChg chg="mod">
          <ac:chgData name="Thomas Stensitzki" userId="75cafe6b-2f2a-469b-85c4-eec3b9c972ba" providerId="ADAL" clId="{9F9E9FDF-7C61-4792-941E-3BBD6C5DB2FE}" dt="2021-02-02T12:16:50.712" v="1547" actId="14100"/>
          <ac:spMkLst>
            <pc:docMk/>
            <pc:sldMk cId="21006271" sldId="405"/>
            <ac:spMk id="2" creationId="{909DC09D-B9A6-4493-9A72-1CA7ECB1F5CA}"/>
          </ac:spMkLst>
        </pc:spChg>
      </pc:sldChg>
      <pc:sldChg chg="modSp add mod ord">
        <pc:chgData name="Thomas Stensitzki" userId="75cafe6b-2f2a-469b-85c4-eec3b9c972ba" providerId="ADAL" clId="{9F9E9FDF-7C61-4792-941E-3BBD6C5DB2FE}" dt="2021-02-02T12:18:30.841" v="1558" actId="1076"/>
        <pc:sldMkLst>
          <pc:docMk/>
          <pc:sldMk cId="550572939" sldId="406"/>
        </pc:sldMkLst>
        <pc:spChg chg="mod">
          <ac:chgData name="Thomas Stensitzki" userId="75cafe6b-2f2a-469b-85c4-eec3b9c972ba" providerId="ADAL" clId="{9F9E9FDF-7C61-4792-941E-3BBD6C5DB2FE}" dt="2021-02-02T12:18:30.841" v="1558" actId="1076"/>
          <ac:spMkLst>
            <pc:docMk/>
            <pc:sldMk cId="550572939" sldId="406"/>
            <ac:spMk id="2" creationId="{909DC09D-B9A6-4493-9A72-1CA7ECB1F5CA}"/>
          </ac:spMkLst>
        </pc:spChg>
      </pc:sldChg>
      <pc:sldChg chg="add del">
        <pc:chgData name="Thomas Stensitzki" userId="75cafe6b-2f2a-469b-85c4-eec3b9c972ba" providerId="ADAL" clId="{9F9E9FDF-7C61-4792-941E-3BBD6C5DB2FE}" dt="2021-02-02T12:20:47.203" v="1564" actId="22"/>
        <pc:sldMkLst>
          <pc:docMk/>
          <pc:sldMk cId="1044965248" sldId="407"/>
        </pc:sldMkLst>
      </pc:sldChg>
      <pc:sldChg chg="modSp add mod ord">
        <pc:chgData name="Thomas Stensitzki" userId="75cafe6b-2f2a-469b-85c4-eec3b9c972ba" providerId="ADAL" clId="{9F9E9FDF-7C61-4792-941E-3BBD6C5DB2FE}" dt="2021-02-02T12:21:01.223" v="1569" actId="14100"/>
        <pc:sldMkLst>
          <pc:docMk/>
          <pc:sldMk cId="3064330710" sldId="407"/>
        </pc:sldMkLst>
        <pc:spChg chg="mod">
          <ac:chgData name="Thomas Stensitzki" userId="75cafe6b-2f2a-469b-85c4-eec3b9c972ba" providerId="ADAL" clId="{9F9E9FDF-7C61-4792-941E-3BBD6C5DB2FE}" dt="2021-02-02T12:21:01.223" v="1569" actId="14100"/>
          <ac:spMkLst>
            <pc:docMk/>
            <pc:sldMk cId="3064330710" sldId="407"/>
            <ac:spMk id="2" creationId="{909DC09D-B9A6-4493-9A72-1CA7ECB1F5CA}"/>
          </ac:spMkLst>
        </pc:spChg>
      </pc:sldChg>
      <pc:sldChg chg="modSp add mod ord modNotesTx">
        <pc:chgData name="Thomas Stensitzki" userId="75cafe6b-2f2a-469b-85c4-eec3b9c972ba" providerId="ADAL" clId="{9F9E9FDF-7C61-4792-941E-3BBD6C5DB2FE}" dt="2021-02-02T12:25:10.336" v="1607" actId="20577"/>
        <pc:sldMkLst>
          <pc:docMk/>
          <pc:sldMk cId="1323954105" sldId="408"/>
        </pc:sldMkLst>
        <pc:spChg chg="mod">
          <ac:chgData name="Thomas Stensitzki" userId="75cafe6b-2f2a-469b-85c4-eec3b9c972ba" providerId="ADAL" clId="{9F9E9FDF-7C61-4792-941E-3BBD6C5DB2FE}" dt="2021-02-02T12:25:08.442" v="1606" actId="1076"/>
          <ac:spMkLst>
            <pc:docMk/>
            <pc:sldMk cId="1323954105" sldId="408"/>
            <ac:spMk id="2" creationId="{909DC09D-B9A6-4493-9A72-1CA7ECB1F5CA}"/>
          </ac:spMkLst>
        </pc:spChg>
      </pc:sldChg>
      <pc:sldChg chg="add del ord">
        <pc:chgData name="Thomas Stensitzki" userId="75cafe6b-2f2a-469b-85c4-eec3b9c972ba" providerId="ADAL" clId="{9F9E9FDF-7C61-4792-941E-3BBD6C5DB2FE}" dt="2021-02-02T12:24:36.836" v="1601" actId="47"/>
        <pc:sldMkLst>
          <pc:docMk/>
          <pc:sldMk cId="2400166738" sldId="408"/>
        </pc:sldMkLst>
      </pc:sldChg>
      <pc:sldChg chg="modSp add mod ord modTransition">
        <pc:chgData name="Thomas Stensitzki" userId="75cafe6b-2f2a-469b-85c4-eec3b9c972ba" providerId="ADAL" clId="{9F9E9FDF-7C61-4792-941E-3BBD6C5DB2FE}" dt="2021-02-02T12:28:48.157" v="1628" actId="14100"/>
        <pc:sldMkLst>
          <pc:docMk/>
          <pc:sldMk cId="974386544" sldId="409"/>
        </pc:sldMkLst>
        <pc:spChg chg="mod">
          <ac:chgData name="Thomas Stensitzki" userId="75cafe6b-2f2a-469b-85c4-eec3b9c972ba" providerId="ADAL" clId="{9F9E9FDF-7C61-4792-941E-3BBD6C5DB2FE}" dt="2021-02-02T12:28:48.157" v="1628" actId="14100"/>
          <ac:spMkLst>
            <pc:docMk/>
            <pc:sldMk cId="974386544" sldId="409"/>
            <ac:spMk id="2" creationId="{909DC09D-B9A6-4493-9A72-1CA7ECB1F5CA}"/>
          </ac:spMkLst>
        </pc:spChg>
      </pc:sldChg>
      <pc:sldChg chg="modSp add mod ord">
        <pc:chgData name="Thomas Stensitzki" userId="75cafe6b-2f2a-469b-85c4-eec3b9c972ba" providerId="ADAL" clId="{9F9E9FDF-7C61-4792-941E-3BBD6C5DB2FE}" dt="2021-02-02T12:30:11.295" v="1643" actId="14100"/>
        <pc:sldMkLst>
          <pc:docMk/>
          <pc:sldMk cId="179439695" sldId="410"/>
        </pc:sldMkLst>
        <pc:spChg chg="mod">
          <ac:chgData name="Thomas Stensitzki" userId="75cafe6b-2f2a-469b-85c4-eec3b9c972ba" providerId="ADAL" clId="{9F9E9FDF-7C61-4792-941E-3BBD6C5DB2FE}" dt="2021-02-02T12:30:11.295" v="1643" actId="14100"/>
          <ac:spMkLst>
            <pc:docMk/>
            <pc:sldMk cId="179439695" sldId="410"/>
            <ac:spMk id="2" creationId="{909DC09D-B9A6-4493-9A72-1CA7ECB1F5CA}"/>
          </ac:spMkLst>
        </pc:spChg>
      </pc:sldChg>
      <pc:sldChg chg="modSp add mod ord">
        <pc:chgData name="Thomas Stensitzki" userId="75cafe6b-2f2a-469b-85c4-eec3b9c972ba" providerId="ADAL" clId="{9F9E9FDF-7C61-4792-941E-3BBD6C5DB2FE}" dt="2021-02-02T12:41:07.474" v="1659" actId="14100"/>
        <pc:sldMkLst>
          <pc:docMk/>
          <pc:sldMk cId="3385880885" sldId="411"/>
        </pc:sldMkLst>
        <pc:spChg chg="mod">
          <ac:chgData name="Thomas Stensitzki" userId="75cafe6b-2f2a-469b-85c4-eec3b9c972ba" providerId="ADAL" clId="{9F9E9FDF-7C61-4792-941E-3BBD6C5DB2FE}" dt="2021-02-02T12:41:07.474" v="1659" actId="14100"/>
          <ac:spMkLst>
            <pc:docMk/>
            <pc:sldMk cId="3385880885" sldId="411"/>
            <ac:spMk id="2" creationId="{909DC09D-B9A6-4493-9A72-1CA7ECB1F5CA}"/>
          </ac:spMkLst>
        </pc:spChg>
      </pc:sldChg>
      <pc:sldChg chg="modSp add mod ord">
        <pc:chgData name="Thomas Stensitzki" userId="75cafe6b-2f2a-469b-85c4-eec3b9c972ba" providerId="ADAL" clId="{9F9E9FDF-7C61-4792-941E-3BBD6C5DB2FE}" dt="2021-02-02T12:41:38.118" v="1670" actId="14100"/>
        <pc:sldMkLst>
          <pc:docMk/>
          <pc:sldMk cId="439447182" sldId="412"/>
        </pc:sldMkLst>
        <pc:spChg chg="mod">
          <ac:chgData name="Thomas Stensitzki" userId="75cafe6b-2f2a-469b-85c4-eec3b9c972ba" providerId="ADAL" clId="{9F9E9FDF-7C61-4792-941E-3BBD6C5DB2FE}" dt="2021-02-02T12:41:38.118" v="1670" actId="14100"/>
          <ac:spMkLst>
            <pc:docMk/>
            <pc:sldMk cId="439447182" sldId="412"/>
            <ac:spMk id="2" creationId="{909DC09D-B9A6-4493-9A72-1CA7ECB1F5CA}"/>
          </ac:spMkLst>
        </pc:spChg>
      </pc:sldChg>
      <pc:sldChg chg="modSp add mod ord">
        <pc:chgData name="Thomas Stensitzki" userId="75cafe6b-2f2a-469b-85c4-eec3b9c972ba" providerId="ADAL" clId="{9F9E9FDF-7C61-4792-941E-3BBD6C5DB2FE}" dt="2021-02-02T12:42:15.645" v="1677" actId="1076"/>
        <pc:sldMkLst>
          <pc:docMk/>
          <pc:sldMk cId="2971012066" sldId="413"/>
        </pc:sldMkLst>
        <pc:spChg chg="mod">
          <ac:chgData name="Thomas Stensitzki" userId="75cafe6b-2f2a-469b-85c4-eec3b9c972ba" providerId="ADAL" clId="{9F9E9FDF-7C61-4792-941E-3BBD6C5DB2FE}" dt="2021-02-02T12:42:15.645" v="1677" actId="1076"/>
          <ac:spMkLst>
            <pc:docMk/>
            <pc:sldMk cId="2971012066" sldId="413"/>
            <ac:spMk id="2" creationId="{909DC09D-B9A6-4493-9A72-1CA7ECB1F5CA}"/>
          </ac:spMkLst>
        </pc:spChg>
      </pc:sldChg>
      <pc:sldChg chg="modSp add mod ord">
        <pc:chgData name="Thomas Stensitzki" userId="75cafe6b-2f2a-469b-85c4-eec3b9c972ba" providerId="ADAL" clId="{9F9E9FDF-7C61-4792-941E-3BBD6C5DB2FE}" dt="2021-02-02T12:52:08.234" v="1685" actId="1076"/>
        <pc:sldMkLst>
          <pc:docMk/>
          <pc:sldMk cId="1183984408" sldId="414"/>
        </pc:sldMkLst>
        <pc:spChg chg="mod">
          <ac:chgData name="Thomas Stensitzki" userId="75cafe6b-2f2a-469b-85c4-eec3b9c972ba" providerId="ADAL" clId="{9F9E9FDF-7C61-4792-941E-3BBD6C5DB2FE}" dt="2021-02-02T12:52:08.234" v="1685" actId="1076"/>
          <ac:spMkLst>
            <pc:docMk/>
            <pc:sldMk cId="1183984408" sldId="414"/>
            <ac:spMk id="2" creationId="{909DC09D-B9A6-4493-9A72-1CA7ECB1F5CA}"/>
          </ac:spMkLst>
        </pc:spChg>
      </pc:sldChg>
      <pc:sldChg chg="modSp add mod ord modTransition">
        <pc:chgData name="Thomas Stensitzki" userId="75cafe6b-2f2a-469b-85c4-eec3b9c972ba" providerId="ADAL" clId="{9F9E9FDF-7C61-4792-941E-3BBD6C5DB2FE}" dt="2021-02-02T13:06:28.027" v="1756"/>
        <pc:sldMkLst>
          <pc:docMk/>
          <pc:sldMk cId="1388017731" sldId="415"/>
        </pc:sldMkLst>
        <pc:spChg chg="mod">
          <ac:chgData name="Thomas Stensitzki" userId="75cafe6b-2f2a-469b-85c4-eec3b9c972ba" providerId="ADAL" clId="{9F9E9FDF-7C61-4792-941E-3BBD6C5DB2FE}" dt="2021-02-02T13:02:33.697" v="1707" actId="1076"/>
          <ac:spMkLst>
            <pc:docMk/>
            <pc:sldMk cId="1388017731" sldId="415"/>
            <ac:spMk id="2" creationId="{909DC09D-B9A6-4493-9A72-1CA7ECB1F5CA}"/>
          </ac:spMkLst>
        </pc:spChg>
        <pc:spChg chg="mod">
          <ac:chgData name="Thomas Stensitzki" userId="75cafe6b-2f2a-469b-85c4-eec3b9c972ba" providerId="ADAL" clId="{9F9E9FDF-7C61-4792-941E-3BBD6C5DB2FE}" dt="2021-02-02T13:06:28.027" v="1756"/>
          <ac:spMkLst>
            <pc:docMk/>
            <pc:sldMk cId="1388017731" sldId="415"/>
            <ac:spMk id="5" creationId="{C24DACB5-1BEC-4C86-9652-BAFD8DE56FEF}"/>
          </ac:spMkLst>
        </pc:spChg>
      </pc:sldChg>
      <pc:sldChg chg="modSp add mod ord">
        <pc:chgData name="Thomas Stensitzki" userId="75cafe6b-2f2a-469b-85c4-eec3b9c972ba" providerId="ADAL" clId="{9F9E9FDF-7C61-4792-941E-3BBD6C5DB2FE}" dt="2021-02-02T13:06:23.328" v="1755"/>
        <pc:sldMkLst>
          <pc:docMk/>
          <pc:sldMk cId="1390187629" sldId="416"/>
        </pc:sldMkLst>
        <pc:spChg chg="mod">
          <ac:chgData name="Thomas Stensitzki" userId="75cafe6b-2f2a-469b-85c4-eec3b9c972ba" providerId="ADAL" clId="{9F9E9FDF-7C61-4792-941E-3BBD6C5DB2FE}" dt="2021-02-02T13:04:55.161" v="1730" actId="14100"/>
          <ac:spMkLst>
            <pc:docMk/>
            <pc:sldMk cId="1390187629" sldId="416"/>
            <ac:spMk id="2" creationId="{909DC09D-B9A6-4493-9A72-1CA7ECB1F5CA}"/>
          </ac:spMkLst>
        </pc:spChg>
        <pc:spChg chg="mod">
          <ac:chgData name="Thomas Stensitzki" userId="75cafe6b-2f2a-469b-85c4-eec3b9c972ba" providerId="ADAL" clId="{9F9E9FDF-7C61-4792-941E-3BBD6C5DB2FE}" dt="2021-02-02T13:06:23.328" v="1755"/>
          <ac:spMkLst>
            <pc:docMk/>
            <pc:sldMk cId="1390187629" sldId="416"/>
            <ac:spMk id="5" creationId="{C24DACB5-1BEC-4C86-9652-BAFD8DE56FEF}"/>
          </ac:spMkLst>
        </pc:spChg>
      </pc:sldChg>
      <pc:sldChg chg="add del ord">
        <pc:chgData name="Thomas Stensitzki" userId="75cafe6b-2f2a-469b-85c4-eec3b9c972ba" providerId="ADAL" clId="{9F9E9FDF-7C61-4792-941E-3BBD6C5DB2FE}" dt="2021-02-02T13:05:00.073" v="1731" actId="47"/>
        <pc:sldMkLst>
          <pc:docMk/>
          <pc:sldMk cId="2205660386" sldId="417"/>
        </pc:sldMkLst>
      </pc:sldChg>
      <pc:sldChg chg="modSp add mod ord">
        <pc:chgData name="Thomas Stensitzki" userId="75cafe6b-2f2a-469b-85c4-eec3b9c972ba" providerId="ADAL" clId="{9F9E9FDF-7C61-4792-941E-3BBD6C5DB2FE}" dt="2021-02-02T13:06:11.123" v="1753" actId="20577"/>
        <pc:sldMkLst>
          <pc:docMk/>
          <pc:sldMk cId="3737910627" sldId="417"/>
        </pc:sldMkLst>
        <pc:spChg chg="mod">
          <ac:chgData name="Thomas Stensitzki" userId="75cafe6b-2f2a-469b-85c4-eec3b9c972ba" providerId="ADAL" clId="{9F9E9FDF-7C61-4792-941E-3BBD6C5DB2FE}" dt="2021-02-02T13:05:11.384" v="1735" actId="1076"/>
          <ac:spMkLst>
            <pc:docMk/>
            <pc:sldMk cId="3737910627" sldId="417"/>
            <ac:spMk id="2" creationId="{909DC09D-B9A6-4493-9A72-1CA7ECB1F5CA}"/>
          </ac:spMkLst>
        </pc:spChg>
        <pc:spChg chg="mod">
          <ac:chgData name="Thomas Stensitzki" userId="75cafe6b-2f2a-469b-85c4-eec3b9c972ba" providerId="ADAL" clId="{9F9E9FDF-7C61-4792-941E-3BBD6C5DB2FE}" dt="2021-02-02T13:06:11.123" v="1753" actId="20577"/>
          <ac:spMkLst>
            <pc:docMk/>
            <pc:sldMk cId="3737910627" sldId="417"/>
            <ac:spMk id="5" creationId="{C24DACB5-1BEC-4C86-9652-BAFD8DE56FEF}"/>
          </ac:spMkLst>
        </pc:spChg>
      </pc:sldChg>
      <pc:sldChg chg="modSp add mod ord">
        <pc:chgData name="Thomas Stensitzki" userId="75cafe6b-2f2a-469b-85c4-eec3b9c972ba" providerId="ADAL" clId="{9F9E9FDF-7C61-4792-941E-3BBD6C5DB2FE}" dt="2021-02-02T13:06:19.924" v="1754"/>
        <pc:sldMkLst>
          <pc:docMk/>
          <pc:sldMk cId="1540827525" sldId="418"/>
        </pc:sldMkLst>
        <pc:spChg chg="mod">
          <ac:chgData name="Thomas Stensitzki" userId="75cafe6b-2f2a-469b-85c4-eec3b9c972ba" providerId="ADAL" clId="{9F9E9FDF-7C61-4792-941E-3BBD6C5DB2FE}" dt="2021-02-02T13:05:33.942" v="1741" actId="1076"/>
          <ac:spMkLst>
            <pc:docMk/>
            <pc:sldMk cId="1540827525" sldId="418"/>
            <ac:spMk id="2" creationId="{909DC09D-B9A6-4493-9A72-1CA7ECB1F5CA}"/>
          </ac:spMkLst>
        </pc:spChg>
        <pc:spChg chg="mod">
          <ac:chgData name="Thomas Stensitzki" userId="75cafe6b-2f2a-469b-85c4-eec3b9c972ba" providerId="ADAL" clId="{9F9E9FDF-7C61-4792-941E-3BBD6C5DB2FE}" dt="2021-02-02T13:06:19.924" v="1754"/>
          <ac:spMkLst>
            <pc:docMk/>
            <pc:sldMk cId="1540827525" sldId="418"/>
            <ac:spMk id="5" creationId="{C24DACB5-1BEC-4C86-9652-BAFD8DE56FEF}"/>
          </ac:spMkLst>
        </pc:spChg>
      </pc:sldChg>
      <pc:sldChg chg="modSp add mod">
        <pc:chgData name="Thomas Stensitzki" userId="75cafe6b-2f2a-469b-85c4-eec3b9c972ba" providerId="ADAL" clId="{9F9E9FDF-7C61-4792-941E-3BBD6C5DB2FE}" dt="2021-02-02T13:14:12.513" v="1768" actId="14100"/>
        <pc:sldMkLst>
          <pc:docMk/>
          <pc:sldMk cId="2335610676" sldId="419"/>
        </pc:sldMkLst>
        <pc:spChg chg="mod">
          <ac:chgData name="Thomas Stensitzki" userId="75cafe6b-2f2a-469b-85c4-eec3b9c972ba" providerId="ADAL" clId="{9F9E9FDF-7C61-4792-941E-3BBD6C5DB2FE}" dt="2021-02-02T13:14:12.513" v="1768" actId="14100"/>
          <ac:spMkLst>
            <pc:docMk/>
            <pc:sldMk cId="2335610676" sldId="419"/>
            <ac:spMk id="2" creationId="{909DC09D-B9A6-4493-9A72-1CA7ECB1F5CA}"/>
          </ac:spMkLst>
        </pc:spChg>
      </pc:sldChg>
      <pc:sldChg chg="modSp add mod">
        <pc:chgData name="Thomas Stensitzki" userId="75cafe6b-2f2a-469b-85c4-eec3b9c972ba" providerId="ADAL" clId="{9F9E9FDF-7C61-4792-941E-3BBD6C5DB2FE}" dt="2021-02-02T13:14:25.084" v="1771" actId="14100"/>
        <pc:sldMkLst>
          <pc:docMk/>
          <pc:sldMk cId="1865896873" sldId="420"/>
        </pc:sldMkLst>
        <pc:spChg chg="mod">
          <ac:chgData name="Thomas Stensitzki" userId="75cafe6b-2f2a-469b-85c4-eec3b9c972ba" providerId="ADAL" clId="{9F9E9FDF-7C61-4792-941E-3BBD6C5DB2FE}" dt="2021-02-02T13:14:25.084" v="1771" actId="14100"/>
          <ac:spMkLst>
            <pc:docMk/>
            <pc:sldMk cId="1865896873" sldId="420"/>
            <ac:spMk id="2" creationId="{909DC09D-B9A6-4493-9A72-1CA7ECB1F5CA}"/>
          </ac:spMkLst>
        </pc:spChg>
      </pc:sldChg>
      <pc:sldChg chg="modSp add mod">
        <pc:chgData name="Thomas Stensitzki" userId="75cafe6b-2f2a-469b-85c4-eec3b9c972ba" providerId="ADAL" clId="{9F9E9FDF-7C61-4792-941E-3BBD6C5DB2FE}" dt="2021-02-02T13:15:02.889" v="1779" actId="1076"/>
        <pc:sldMkLst>
          <pc:docMk/>
          <pc:sldMk cId="1524395293" sldId="421"/>
        </pc:sldMkLst>
        <pc:spChg chg="mod">
          <ac:chgData name="Thomas Stensitzki" userId="75cafe6b-2f2a-469b-85c4-eec3b9c972ba" providerId="ADAL" clId="{9F9E9FDF-7C61-4792-941E-3BBD6C5DB2FE}" dt="2021-02-02T13:15:02.889" v="1779" actId="1076"/>
          <ac:spMkLst>
            <pc:docMk/>
            <pc:sldMk cId="1524395293" sldId="421"/>
            <ac:spMk id="2" creationId="{909DC09D-B9A6-4493-9A72-1CA7ECB1F5CA}"/>
          </ac:spMkLst>
        </pc:spChg>
      </pc:sldChg>
      <pc:sldChg chg="addSp delSp modSp add mod modAnim">
        <pc:chgData name="Thomas Stensitzki" userId="75cafe6b-2f2a-469b-85c4-eec3b9c972ba" providerId="ADAL" clId="{9F9E9FDF-7C61-4792-941E-3BBD6C5DB2FE}" dt="2021-02-02T13:18:15.918" v="1832"/>
        <pc:sldMkLst>
          <pc:docMk/>
          <pc:sldMk cId="1280545839" sldId="422"/>
        </pc:sldMkLst>
        <pc:spChg chg="add mod">
          <ac:chgData name="Thomas Stensitzki" userId="75cafe6b-2f2a-469b-85c4-eec3b9c972ba" providerId="ADAL" clId="{9F9E9FDF-7C61-4792-941E-3BBD6C5DB2FE}" dt="2021-02-02T13:17:28.456" v="1810" actId="14100"/>
          <ac:spMkLst>
            <pc:docMk/>
            <pc:sldMk cId="1280545839" sldId="422"/>
            <ac:spMk id="7" creationId="{C6191598-7775-4D95-899B-0E2D0541313F}"/>
          </ac:spMkLst>
        </pc:spChg>
        <pc:picChg chg="del">
          <ac:chgData name="Thomas Stensitzki" userId="75cafe6b-2f2a-469b-85c4-eec3b9c972ba" providerId="ADAL" clId="{9F9E9FDF-7C61-4792-941E-3BBD6C5DB2FE}" dt="2021-02-02T13:16:43.441" v="1800" actId="478"/>
          <ac:picMkLst>
            <pc:docMk/>
            <pc:sldMk cId="1280545839" sldId="422"/>
            <ac:picMk id="15362" creationId="{B90975DC-5162-4F41-B5F2-BBBE15E2112E}"/>
          </ac:picMkLst>
        </pc:picChg>
        <pc:picChg chg="del">
          <ac:chgData name="Thomas Stensitzki" userId="75cafe6b-2f2a-469b-85c4-eec3b9c972ba" providerId="ADAL" clId="{9F9E9FDF-7C61-4792-941E-3BBD6C5DB2FE}" dt="2021-02-02T13:16:44.071" v="1801" actId="478"/>
          <ac:picMkLst>
            <pc:docMk/>
            <pc:sldMk cId="1280545839" sldId="422"/>
            <ac:picMk id="16386" creationId="{F2A275E7-9123-49B8-915C-3A94852B1686}"/>
          </ac:picMkLst>
        </pc:picChg>
        <pc:picChg chg="mod">
          <ac:chgData name="Thomas Stensitzki" userId="75cafe6b-2f2a-469b-85c4-eec3b9c972ba" providerId="ADAL" clId="{9F9E9FDF-7C61-4792-941E-3BBD6C5DB2FE}" dt="2021-02-02T13:16:46.311" v="1802" actId="1076"/>
          <ac:picMkLst>
            <pc:docMk/>
            <pc:sldMk cId="1280545839" sldId="422"/>
            <ac:picMk id="17410" creationId="{EE942377-844A-497A-BCA1-1F49B9ADD376}"/>
          </ac:picMkLst>
        </pc:picChg>
        <pc:picChg chg="mod">
          <ac:chgData name="Thomas Stensitzki" userId="75cafe6b-2f2a-469b-85c4-eec3b9c972ba" providerId="ADAL" clId="{9F9E9FDF-7C61-4792-941E-3BBD6C5DB2FE}" dt="2021-02-02T13:16:50.835" v="1803" actId="1076"/>
          <ac:picMkLst>
            <pc:docMk/>
            <pc:sldMk cId="1280545839" sldId="422"/>
            <ac:picMk id="18434" creationId="{E18917D5-462E-425F-B1A7-02E0FDB5393A}"/>
          </ac:picMkLst>
        </pc:picChg>
      </pc:sldChg>
      <pc:sldChg chg="modSp add mod">
        <pc:chgData name="Thomas Stensitzki" userId="75cafe6b-2f2a-469b-85c4-eec3b9c972ba" providerId="ADAL" clId="{9F9E9FDF-7C61-4792-941E-3BBD6C5DB2FE}" dt="2021-02-02T13:18:59.786" v="1839" actId="1076"/>
        <pc:sldMkLst>
          <pc:docMk/>
          <pc:sldMk cId="3310606032" sldId="423"/>
        </pc:sldMkLst>
        <pc:spChg chg="mod">
          <ac:chgData name="Thomas Stensitzki" userId="75cafe6b-2f2a-469b-85c4-eec3b9c972ba" providerId="ADAL" clId="{9F9E9FDF-7C61-4792-941E-3BBD6C5DB2FE}" dt="2021-02-02T13:18:59.786" v="1839" actId="1076"/>
          <ac:spMkLst>
            <pc:docMk/>
            <pc:sldMk cId="3310606032" sldId="423"/>
            <ac:spMk id="2" creationId="{909DC09D-B9A6-4493-9A72-1CA7ECB1F5CA}"/>
          </ac:spMkLst>
        </pc:spChg>
      </pc:sldChg>
      <pc:sldChg chg="modSp add mod modNotesTx">
        <pc:chgData name="Thomas Stensitzki" userId="75cafe6b-2f2a-469b-85c4-eec3b9c972ba" providerId="ADAL" clId="{9F9E9FDF-7C61-4792-941E-3BBD6C5DB2FE}" dt="2021-02-02T13:19:27.066" v="1845" actId="14100"/>
        <pc:sldMkLst>
          <pc:docMk/>
          <pc:sldMk cId="2775711133" sldId="424"/>
        </pc:sldMkLst>
        <pc:spChg chg="mod">
          <ac:chgData name="Thomas Stensitzki" userId="75cafe6b-2f2a-469b-85c4-eec3b9c972ba" providerId="ADAL" clId="{9F9E9FDF-7C61-4792-941E-3BBD6C5DB2FE}" dt="2021-02-02T13:19:27.066" v="1845" actId="14100"/>
          <ac:spMkLst>
            <pc:docMk/>
            <pc:sldMk cId="2775711133" sldId="424"/>
            <ac:spMk id="2" creationId="{909DC09D-B9A6-4493-9A72-1CA7ECB1F5CA}"/>
          </ac:spMkLst>
        </pc:spChg>
      </pc:sldChg>
      <pc:sldChg chg="modSp add mod">
        <pc:chgData name="Thomas Stensitzki" userId="75cafe6b-2f2a-469b-85c4-eec3b9c972ba" providerId="ADAL" clId="{9F9E9FDF-7C61-4792-941E-3BBD6C5DB2FE}" dt="2021-02-02T13:19:41.191" v="1848" actId="14100"/>
        <pc:sldMkLst>
          <pc:docMk/>
          <pc:sldMk cId="1206553185" sldId="425"/>
        </pc:sldMkLst>
        <pc:spChg chg="mod">
          <ac:chgData name="Thomas Stensitzki" userId="75cafe6b-2f2a-469b-85c4-eec3b9c972ba" providerId="ADAL" clId="{9F9E9FDF-7C61-4792-941E-3BBD6C5DB2FE}" dt="2021-02-02T13:19:41.191" v="1848" actId="14100"/>
          <ac:spMkLst>
            <pc:docMk/>
            <pc:sldMk cId="1206553185" sldId="425"/>
            <ac:spMk id="2" creationId="{909DC09D-B9A6-4493-9A72-1CA7ECB1F5CA}"/>
          </ac:spMkLst>
        </pc:spChg>
      </pc:sldChg>
      <pc:sldMasterChg chg="modSp mod modSldLayout">
        <pc:chgData name="Thomas Stensitzki" userId="75cafe6b-2f2a-469b-85c4-eec3b9c972ba" providerId="ADAL" clId="{9F9E9FDF-7C61-4792-941E-3BBD6C5DB2FE}" dt="2021-02-01T13:29:14.397" v="45" actId="20577"/>
        <pc:sldMasterMkLst>
          <pc:docMk/>
          <pc:sldMasterMk cId="277911257" sldId="2147483648"/>
        </pc:sldMasterMkLst>
        <pc:spChg chg="mod">
          <ac:chgData name="Thomas Stensitzki" userId="75cafe6b-2f2a-469b-85c4-eec3b9c972ba" providerId="ADAL" clId="{9F9E9FDF-7C61-4792-941E-3BBD6C5DB2FE}" dt="2021-02-01T13:29:09.034" v="39" actId="20577"/>
          <ac:spMkLst>
            <pc:docMk/>
            <pc:sldMasterMk cId="277911257" sldId="2147483648"/>
            <ac:spMk id="9" creationId="{2406A12C-E783-4BE5-BEFC-AA493EA54917}"/>
          </ac:spMkLst>
        </pc:spChg>
        <pc:sldLayoutChg chg="modSp mod">
          <pc:chgData name="Thomas Stensitzki" userId="75cafe6b-2f2a-469b-85c4-eec3b9c972ba" providerId="ADAL" clId="{9F9E9FDF-7C61-4792-941E-3BBD6C5DB2FE}" dt="2021-02-01T13:29:14.397" v="45" actId="20577"/>
          <pc:sldLayoutMkLst>
            <pc:docMk/>
            <pc:sldMasterMk cId="277911257" sldId="2147483648"/>
            <pc:sldLayoutMk cId="3364905932" sldId="2147483649"/>
          </pc:sldLayoutMkLst>
          <pc:spChg chg="mod">
            <ac:chgData name="Thomas Stensitzki" userId="75cafe6b-2f2a-469b-85c4-eec3b9c972ba" providerId="ADAL" clId="{9F9E9FDF-7C61-4792-941E-3BBD6C5DB2FE}" dt="2021-02-01T13:29:14.397" v="45" actId="20577"/>
            <ac:spMkLst>
              <pc:docMk/>
              <pc:sldMasterMk cId="277911257" sldId="2147483648"/>
              <pc:sldLayoutMk cId="3364905932" sldId="2147483649"/>
              <ac:spMk id="4" creationId="{DC492C04-9595-4D88-A6FA-ABEAC2147667}"/>
            </ac:spMkLst>
          </pc:spChg>
        </pc:sldLayoutChg>
      </pc:sldMasterChg>
    </pc:docChg>
  </pc:docChgLst>
  <pc:docChgLst>
    <pc:chgData name="Thomas Stensitzki" userId="75cafe6b-2f2a-469b-85c4-eec3b9c972ba" providerId="ADAL" clId="{CC54F8A9-7FC0-4CB0-B32E-A2A3196CB257}"/>
    <pc:docChg chg="undo custSel addSld delSld modSld sldOrd modSection">
      <pc:chgData name="Thomas Stensitzki" userId="75cafe6b-2f2a-469b-85c4-eec3b9c972ba" providerId="ADAL" clId="{CC54F8A9-7FC0-4CB0-B32E-A2A3196CB257}" dt="2020-11-12T19:11:13.100" v="52"/>
      <pc:docMkLst>
        <pc:docMk/>
      </pc:docMkLst>
      <pc:sldChg chg="modSp add del mod">
        <pc:chgData name="Thomas Stensitzki" userId="75cafe6b-2f2a-469b-85c4-eec3b9c972ba" providerId="ADAL" clId="{CC54F8A9-7FC0-4CB0-B32E-A2A3196CB257}" dt="2020-11-12T19:11:13.100" v="52"/>
        <pc:sldMkLst>
          <pc:docMk/>
          <pc:sldMk cId="2855324227" sldId="257"/>
        </pc:sldMkLst>
        <pc:graphicFrameChg chg="mod modGraphic">
          <ac:chgData name="Thomas Stensitzki" userId="75cafe6b-2f2a-469b-85c4-eec3b9c972ba" providerId="ADAL" clId="{CC54F8A9-7FC0-4CB0-B32E-A2A3196CB257}" dt="2020-11-12T19:11:13.100" v="52"/>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CC54F8A9-7FC0-4CB0-B32E-A2A3196CB257}" dt="2020-11-10T19:12:45.211" v="23" actId="6549"/>
        <pc:sldMkLst>
          <pc:docMk/>
          <pc:sldMk cId="2698998357" sldId="260"/>
        </pc:sldMkLst>
        <pc:spChg chg="mod">
          <ac:chgData name="Thomas Stensitzki" userId="75cafe6b-2f2a-469b-85c4-eec3b9c972ba" providerId="ADAL" clId="{CC54F8A9-7FC0-4CB0-B32E-A2A3196CB257}" dt="2020-11-10T19:12:45.211" v="23" actId="6549"/>
          <ac:spMkLst>
            <pc:docMk/>
            <pc:sldMk cId="2698998357" sldId="260"/>
            <ac:spMk id="5" creationId="{F3459BE7-1731-4733-A912-12977C68CFD6}"/>
          </ac:spMkLst>
        </pc:spChg>
      </pc:sldChg>
      <pc:sldChg chg="addSp delSp mod">
        <pc:chgData name="Thomas Stensitzki" userId="75cafe6b-2f2a-469b-85c4-eec3b9c972ba" providerId="ADAL" clId="{CC54F8A9-7FC0-4CB0-B32E-A2A3196CB257}" dt="2020-11-12T18:18:08.525" v="27" actId="22"/>
        <pc:sldMkLst>
          <pc:docMk/>
          <pc:sldMk cId="466045460" sldId="296"/>
        </pc:sldMkLst>
        <pc:spChg chg="add del">
          <ac:chgData name="Thomas Stensitzki" userId="75cafe6b-2f2a-469b-85c4-eec3b9c972ba" providerId="ADAL" clId="{CC54F8A9-7FC0-4CB0-B32E-A2A3196CB257}" dt="2020-11-12T18:18:08.525" v="27" actId="22"/>
          <ac:spMkLst>
            <pc:docMk/>
            <pc:sldMk cId="466045460" sldId="296"/>
            <ac:spMk id="5" creationId="{18743737-D4F6-4765-ADA6-F2A5A1B799B1}"/>
          </ac:spMkLst>
        </pc:spChg>
      </pc:sldChg>
      <pc:sldChg chg="del mod modShow">
        <pc:chgData name="Thomas Stensitzki" userId="75cafe6b-2f2a-469b-85c4-eec3b9c972ba" providerId="ADAL" clId="{CC54F8A9-7FC0-4CB0-B32E-A2A3196CB257}" dt="2020-11-12T18:17:34.922" v="25" actId="2696"/>
        <pc:sldMkLst>
          <pc:docMk/>
          <pc:sldMk cId="3714862591" sldId="351"/>
        </pc:sldMkLst>
      </pc:sldChg>
      <pc:sldChg chg="modSp add mod ord">
        <pc:chgData name="Thomas Stensitzki" userId="75cafe6b-2f2a-469b-85c4-eec3b9c972ba" providerId="ADAL" clId="{CC54F8A9-7FC0-4CB0-B32E-A2A3196CB257}" dt="2020-11-12T19:10:30.813" v="50" actId="20577"/>
        <pc:sldMkLst>
          <pc:docMk/>
          <pc:sldMk cId="838709494" sldId="376"/>
        </pc:sldMkLst>
        <pc:graphicFrameChg chg="modGraphic">
          <ac:chgData name="Thomas Stensitzki" userId="75cafe6b-2f2a-469b-85c4-eec3b9c972ba" providerId="ADAL" clId="{CC54F8A9-7FC0-4CB0-B32E-A2A3196CB257}" dt="2020-11-12T19:10:30.813" v="50" actId="20577"/>
          <ac:graphicFrameMkLst>
            <pc:docMk/>
            <pc:sldMk cId="838709494" sldId="376"/>
            <ac:graphicFrameMk id="6" creationId="{0F955DCC-462D-431D-BBDE-26F10687D590}"/>
          </ac:graphicFrameMkLst>
        </pc:graphicFrameChg>
      </pc:sldChg>
    </pc:docChg>
  </pc:docChgLst>
  <pc:docChgLst>
    <pc:chgData name="Thomas Stensitzki" userId="75cafe6b-2f2a-469b-85c4-eec3b9c972ba" providerId="ADAL" clId="{363DE228-8D93-47E2-A1D5-6CB8C68569A9}"/>
    <pc:docChg chg="undo custSel addSld delSld modSld sldOrd addSection modSection">
      <pc:chgData name="Thomas Stensitzki" userId="75cafe6b-2f2a-469b-85c4-eec3b9c972ba" providerId="ADAL" clId="{363DE228-8D93-47E2-A1D5-6CB8C68569A9}" dt="2021-04-17T16:51:45.081" v="4048" actId="478"/>
      <pc:docMkLst>
        <pc:docMk/>
      </pc:docMkLst>
      <pc:sldChg chg="modSp mod">
        <pc:chgData name="Thomas Stensitzki" userId="75cafe6b-2f2a-469b-85c4-eec3b9c972ba" providerId="ADAL" clId="{363DE228-8D93-47E2-A1D5-6CB8C68569A9}" dt="2021-04-11T08:56:56.521" v="8" actId="20577"/>
        <pc:sldMkLst>
          <pc:docMk/>
          <pc:sldMk cId="671489701" sldId="256"/>
        </pc:sldMkLst>
        <pc:spChg chg="mod">
          <ac:chgData name="Thomas Stensitzki" userId="75cafe6b-2f2a-469b-85c4-eec3b9c972ba" providerId="ADAL" clId="{363DE228-8D93-47E2-A1D5-6CB8C68569A9}" dt="2021-04-11T08:56:56.521" v="8" actId="20577"/>
          <ac:spMkLst>
            <pc:docMk/>
            <pc:sldMk cId="671489701" sldId="256"/>
            <ac:spMk id="3" creationId="{CBA95633-B02D-4A15-A8B1-A38E0A70FD27}"/>
          </ac:spMkLst>
        </pc:spChg>
      </pc:sldChg>
      <pc:sldChg chg="modSp mod">
        <pc:chgData name="Thomas Stensitzki" userId="75cafe6b-2f2a-469b-85c4-eec3b9c972ba" providerId="ADAL" clId="{363DE228-8D93-47E2-A1D5-6CB8C68569A9}" dt="2021-04-11T10:04:19.734" v="21"/>
        <pc:sldMkLst>
          <pc:docMk/>
          <pc:sldMk cId="2855324227" sldId="257"/>
        </pc:sldMkLst>
        <pc:graphicFrameChg chg="mod modGraphic">
          <ac:chgData name="Thomas Stensitzki" userId="75cafe6b-2f2a-469b-85c4-eec3b9c972ba" providerId="ADAL" clId="{363DE228-8D93-47E2-A1D5-6CB8C68569A9}" dt="2021-04-11T10:04:19.734" v="21"/>
          <ac:graphicFrameMkLst>
            <pc:docMk/>
            <pc:sldMk cId="2855324227" sldId="257"/>
            <ac:graphicFrameMk id="6" creationId="{0F955DCC-462D-431D-BBDE-26F10687D590}"/>
          </ac:graphicFrameMkLst>
        </pc:graphicFrameChg>
      </pc:sldChg>
      <pc:sldChg chg="addSp modSp mod">
        <pc:chgData name="Thomas Stensitzki" userId="75cafe6b-2f2a-469b-85c4-eec3b9c972ba" providerId="ADAL" clId="{363DE228-8D93-47E2-A1D5-6CB8C68569A9}" dt="2021-04-15T18:20:42.395" v="3942" actId="1076"/>
        <pc:sldMkLst>
          <pc:docMk/>
          <pc:sldMk cId="3332792154" sldId="258"/>
        </pc:sldMkLst>
        <pc:spChg chg="mod">
          <ac:chgData name="Thomas Stensitzki" userId="75cafe6b-2f2a-469b-85c4-eec3b9c972ba" providerId="ADAL" clId="{363DE228-8D93-47E2-A1D5-6CB8C68569A9}" dt="2021-04-15T18:19:23.763" v="3933" actId="20577"/>
          <ac:spMkLst>
            <pc:docMk/>
            <pc:sldMk cId="3332792154" sldId="258"/>
            <ac:spMk id="3" creationId="{3A5A44EB-7FB9-473A-8ED3-C49DDD2E65AB}"/>
          </ac:spMkLst>
        </pc:spChg>
        <pc:picChg chg="add mod">
          <ac:chgData name="Thomas Stensitzki" userId="75cafe6b-2f2a-469b-85c4-eec3b9c972ba" providerId="ADAL" clId="{363DE228-8D93-47E2-A1D5-6CB8C68569A9}" dt="2021-04-15T18:20:42.395" v="3942" actId="1076"/>
          <ac:picMkLst>
            <pc:docMk/>
            <pc:sldMk cId="3332792154" sldId="258"/>
            <ac:picMk id="5" creationId="{EEE89219-4CF0-44A2-811B-A2CBC860BCCC}"/>
          </ac:picMkLst>
        </pc:picChg>
      </pc:sldChg>
      <pc:sldChg chg="modSp mod">
        <pc:chgData name="Thomas Stensitzki" userId="75cafe6b-2f2a-469b-85c4-eec3b9c972ba" providerId="ADAL" clId="{363DE228-8D93-47E2-A1D5-6CB8C68569A9}" dt="2021-04-11T10:05:00.198" v="62" actId="20577"/>
        <pc:sldMkLst>
          <pc:docMk/>
          <pc:sldMk cId="2698998357" sldId="260"/>
        </pc:sldMkLst>
        <pc:spChg chg="mod">
          <ac:chgData name="Thomas Stensitzki" userId="75cafe6b-2f2a-469b-85c4-eec3b9c972ba" providerId="ADAL" clId="{363DE228-8D93-47E2-A1D5-6CB8C68569A9}" dt="2021-04-11T10:04:38.120" v="22"/>
          <ac:spMkLst>
            <pc:docMk/>
            <pc:sldMk cId="2698998357" sldId="260"/>
            <ac:spMk id="4" creationId="{F3A15CBD-C746-44A3-A4F0-4898CE2F02E6}"/>
          </ac:spMkLst>
        </pc:spChg>
        <pc:spChg chg="mod">
          <ac:chgData name="Thomas Stensitzki" userId="75cafe6b-2f2a-469b-85c4-eec3b9c972ba" providerId="ADAL" clId="{363DE228-8D93-47E2-A1D5-6CB8C68569A9}" dt="2021-04-11T10:05:00.198" v="62" actId="20577"/>
          <ac:spMkLst>
            <pc:docMk/>
            <pc:sldMk cId="2698998357" sldId="260"/>
            <ac:spMk id="5" creationId="{F3459BE7-1731-4733-A912-12977C68CFD6}"/>
          </ac:spMkLst>
        </pc:spChg>
      </pc:sldChg>
      <pc:sldChg chg="modSp mod">
        <pc:chgData name="Thomas Stensitzki" userId="75cafe6b-2f2a-469b-85c4-eec3b9c972ba" providerId="ADAL" clId="{363DE228-8D93-47E2-A1D5-6CB8C68569A9}" dt="2021-04-17T11:19:18.618" v="3944" actId="20577"/>
        <pc:sldMkLst>
          <pc:docMk/>
          <pc:sldMk cId="4007670073" sldId="268"/>
        </pc:sldMkLst>
        <pc:spChg chg="mod">
          <ac:chgData name="Thomas Stensitzki" userId="75cafe6b-2f2a-469b-85c4-eec3b9c972ba" providerId="ADAL" clId="{363DE228-8D93-47E2-A1D5-6CB8C68569A9}" dt="2021-04-17T11:19:18.618" v="3944" actId="20577"/>
          <ac:spMkLst>
            <pc:docMk/>
            <pc:sldMk cId="4007670073" sldId="268"/>
            <ac:spMk id="4" creationId="{F3A15CBD-C746-44A3-A4F0-4898CE2F02E6}"/>
          </ac:spMkLst>
        </pc:spChg>
      </pc:sldChg>
      <pc:sldChg chg="modSp mod">
        <pc:chgData name="Thomas Stensitzki" userId="75cafe6b-2f2a-469b-85c4-eec3b9c972ba" providerId="ADAL" clId="{363DE228-8D93-47E2-A1D5-6CB8C68569A9}" dt="2021-04-13T16:17:42.792" v="3788" actId="6549"/>
        <pc:sldMkLst>
          <pc:docMk/>
          <pc:sldMk cId="2721051844" sldId="269"/>
        </pc:sldMkLst>
        <pc:spChg chg="mod">
          <ac:chgData name="Thomas Stensitzki" userId="75cafe6b-2f2a-469b-85c4-eec3b9c972ba" providerId="ADAL" clId="{363DE228-8D93-47E2-A1D5-6CB8C68569A9}" dt="2021-04-13T16:17:42.792" v="3788" actId="6549"/>
          <ac:spMkLst>
            <pc:docMk/>
            <pc:sldMk cId="2721051844" sldId="269"/>
            <ac:spMk id="5" creationId="{C24DACB5-1BEC-4C86-9652-BAFD8DE56FEF}"/>
          </ac:spMkLst>
        </pc:spChg>
      </pc:sldChg>
      <pc:sldChg chg="modSp mod">
        <pc:chgData name="Thomas Stensitzki" userId="75cafe6b-2f2a-469b-85c4-eec3b9c972ba" providerId="ADAL" clId="{363DE228-8D93-47E2-A1D5-6CB8C68569A9}" dt="2021-04-15T16:27:33.529" v="3888" actId="6549"/>
        <pc:sldMkLst>
          <pc:docMk/>
          <pc:sldMk cId="466045460" sldId="296"/>
        </pc:sldMkLst>
        <pc:spChg chg="mod">
          <ac:chgData name="Thomas Stensitzki" userId="75cafe6b-2f2a-469b-85c4-eec3b9c972ba" providerId="ADAL" clId="{363DE228-8D93-47E2-A1D5-6CB8C68569A9}" dt="2021-04-15T16:27:33.529" v="3888" actId="6549"/>
          <ac:spMkLst>
            <pc:docMk/>
            <pc:sldMk cId="466045460" sldId="296"/>
            <ac:spMk id="3" creationId="{3DE143F2-5A09-45BF-B00B-7298420C5BE2}"/>
          </ac:spMkLst>
        </pc:spChg>
      </pc:sldChg>
      <pc:sldChg chg="modSp mod">
        <pc:chgData name="Thomas Stensitzki" userId="75cafe6b-2f2a-469b-85c4-eec3b9c972ba" providerId="ADAL" clId="{363DE228-8D93-47E2-A1D5-6CB8C68569A9}" dt="2021-04-11T10:05:47.817" v="111" actId="20577"/>
        <pc:sldMkLst>
          <pc:docMk/>
          <pc:sldMk cId="53967156" sldId="297"/>
        </pc:sldMkLst>
        <pc:spChg chg="mod">
          <ac:chgData name="Thomas Stensitzki" userId="75cafe6b-2f2a-469b-85c4-eec3b9c972ba" providerId="ADAL" clId="{363DE228-8D93-47E2-A1D5-6CB8C68569A9}" dt="2021-04-11T10:05:30.095" v="67"/>
          <ac:spMkLst>
            <pc:docMk/>
            <pc:sldMk cId="53967156" sldId="297"/>
            <ac:spMk id="4" creationId="{F3A15CBD-C746-44A3-A4F0-4898CE2F02E6}"/>
          </ac:spMkLst>
        </pc:spChg>
        <pc:spChg chg="mod">
          <ac:chgData name="Thomas Stensitzki" userId="75cafe6b-2f2a-469b-85c4-eec3b9c972ba" providerId="ADAL" clId="{363DE228-8D93-47E2-A1D5-6CB8C68569A9}" dt="2021-04-11T10:05:47.817" v="111" actId="20577"/>
          <ac:spMkLst>
            <pc:docMk/>
            <pc:sldMk cId="53967156" sldId="297"/>
            <ac:spMk id="5" creationId="{F3459BE7-1731-4733-A912-12977C68CFD6}"/>
          </ac:spMkLst>
        </pc:spChg>
      </pc:sldChg>
      <pc:sldChg chg="modSp mod modAnim">
        <pc:chgData name="Thomas Stensitzki" userId="75cafe6b-2f2a-469b-85c4-eec3b9c972ba" providerId="ADAL" clId="{363DE228-8D93-47E2-A1D5-6CB8C68569A9}" dt="2021-04-11T10:11:21.512" v="229" actId="6549"/>
        <pc:sldMkLst>
          <pc:docMk/>
          <pc:sldMk cId="222169851" sldId="312"/>
        </pc:sldMkLst>
        <pc:spChg chg="mod">
          <ac:chgData name="Thomas Stensitzki" userId="75cafe6b-2f2a-469b-85c4-eec3b9c972ba" providerId="ADAL" clId="{363DE228-8D93-47E2-A1D5-6CB8C68569A9}" dt="2021-04-11T10:11:21.512" v="229" actId="6549"/>
          <ac:spMkLst>
            <pc:docMk/>
            <pc:sldMk cId="222169851" sldId="312"/>
            <ac:spMk id="5" creationId="{E4B561B6-C0CF-43D8-8BC7-F305B96C47C8}"/>
          </ac:spMkLst>
        </pc:spChg>
      </pc:sldChg>
      <pc:sldChg chg="modSp mod modNotesTx">
        <pc:chgData name="Thomas Stensitzki" userId="75cafe6b-2f2a-469b-85c4-eec3b9c972ba" providerId="ADAL" clId="{363DE228-8D93-47E2-A1D5-6CB8C68569A9}" dt="2021-04-13T16:12:45.533" v="3594" actId="6549"/>
        <pc:sldMkLst>
          <pc:docMk/>
          <pc:sldMk cId="3298503951" sldId="372"/>
        </pc:sldMkLst>
        <pc:spChg chg="mod">
          <ac:chgData name="Thomas Stensitzki" userId="75cafe6b-2f2a-469b-85c4-eec3b9c972ba" providerId="ADAL" clId="{363DE228-8D93-47E2-A1D5-6CB8C68569A9}" dt="2021-04-11T10:55:46.462" v="1153" actId="14100"/>
          <ac:spMkLst>
            <pc:docMk/>
            <pc:sldMk cId="3298503951" sldId="372"/>
            <ac:spMk id="2" creationId="{909DC09D-B9A6-4493-9A72-1CA7ECB1F5CA}"/>
          </ac:spMkLst>
        </pc:spChg>
        <pc:spChg chg="mod">
          <ac:chgData name="Thomas Stensitzki" userId="75cafe6b-2f2a-469b-85c4-eec3b9c972ba" providerId="ADAL" clId="{363DE228-8D93-47E2-A1D5-6CB8C68569A9}" dt="2021-04-13T16:11:06.803" v="3487" actId="6549"/>
          <ac:spMkLst>
            <pc:docMk/>
            <pc:sldMk cId="3298503951" sldId="372"/>
            <ac:spMk id="5" creationId="{C24DACB5-1BEC-4C86-9652-BAFD8DE56FEF}"/>
          </ac:spMkLst>
        </pc:spChg>
      </pc:sldChg>
      <pc:sldChg chg="del">
        <pc:chgData name="Thomas Stensitzki" userId="75cafe6b-2f2a-469b-85c4-eec3b9c972ba" providerId="ADAL" clId="{363DE228-8D93-47E2-A1D5-6CB8C68569A9}" dt="2021-04-11T10:05:16.402" v="66" actId="47"/>
        <pc:sldMkLst>
          <pc:docMk/>
          <pc:sldMk cId="1108181351" sldId="377"/>
        </pc:sldMkLst>
      </pc:sldChg>
      <pc:sldChg chg="modSp mod modNotesTx">
        <pc:chgData name="Thomas Stensitzki" userId="75cafe6b-2f2a-469b-85c4-eec3b9c972ba" providerId="ADAL" clId="{363DE228-8D93-47E2-A1D5-6CB8C68569A9}" dt="2021-04-13T15:55:03.787" v="2849" actId="14100"/>
        <pc:sldMkLst>
          <pc:docMk/>
          <pc:sldMk cId="2227487991" sldId="378"/>
        </pc:sldMkLst>
        <pc:spChg chg="mod">
          <ac:chgData name="Thomas Stensitzki" userId="75cafe6b-2f2a-469b-85c4-eec3b9c972ba" providerId="ADAL" clId="{363DE228-8D93-47E2-A1D5-6CB8C68569A9}" dt="2021-04-13T15:55:03.787" v="2849" actId="14100"/>
          <ac:spMkLst>
            <pc:docMk/>
            <pc:sldMk cId="2227487991" sldId="378"/>
            <ac:spMk id="2" creationId="{909DC09D-B9A6-4493-9A72-1CA7ECB1F5CA}"/>
          </ac:spMkLst>
        </pc:spChg>
        <pc:spChg chg="mod">
          <ac:chgData name="Thomas Stensitzki" userId="75cafe6b-2f2a-469b-85c4-eec3b9c972ba" providerId="ADAL" clId="{363DE228-8D93-47E2-A1D5-6CB8C68569A9}" dt="2021-04-11T10:13:05.675" v="278" actId="20577"/>
          <ac:spMkLst>
            <pc:docMk/>
            <pc:sldMk cId="2227487991" sldId="378"/>
            <ac:spMk id="4" creationId="{D12969B4-351A-4517-A5B8-3E6AD9CDB206}"/>
          </ac:spMkLst>
        </pc:spChg>
        <pc:spChg chg="mod">
          <ac:chgData name="Thomas Stensitzki" userId="75cafe6b-2f2a-469b-85c4-eec3b9c972ba" providerId="ADAL" clId="{363DE228-8D93-47E2-A1D5-6CB8C68569A9}" dt="2021-04-11T10:59:23.370" v="1259" actId="20577"/>
          <ac:spMkLst>
            <pc:docMk/>
            <pc:sldMk cId="2227487991" sldId="378"/>
            <ac:spMk id="5" creationId="{C24DACB5-1BEC-4C86-9652-BAFD8DE56FEF}"/>
          </ac:spMkLst>
        </pc:spChg>
      </pc:sldChg>
      <pc:sldChg chg="addSp delSp modSp mod chgLayout modNotesTx">
        <pc:chgData name="Thomas Stensitzki" userId="75cafe6b-2f2a-469b-85c4-eec3b9c972ba" providerId="ADAL" clId="{363DE228-8D93-47E2-A1D5-6CB8C68569A9}" dt="2021-04-11T10:43:04.830" v="820" actId="108"/>
        <pc:sldMkLst>
          <pc:docMk/>
          <pc:sldMk cId="4126930427" sldId="379"/>
        </pc:sldMkLst>
        <pc:spChg chg="mod ord">
          <ac:chgData name="Thomas Stensitzki" userId="75cafe6b-2f2a-469b-85c4-eec3b9c972ba" providerId="ADAL" clId="{363DE228-8D93-47E2-A1D5-6CB8C68569A9}" dt="2021-04-11T10:36:23.975" v="745"/>
          <ac:spMkLst>
            <pc:docMk/>
            <pc:sldMk cId="4126930427" sldId="379"/>
            <ac:spMk id="2" creationId="{50183ADD-E6D0-4570-B5FB-F95BA9130DEC}"/>
          </ac:spMkLst>
        </pc:spChg>
        <pc:spChg chg="add mod ord">
          <ac:chgData name="Thomas Stensitzki" userId="75cafe6b-2f2a-469b-85c4-eec3b9c972ba" providerId="ADAL" clId="{363DE228-8D93-47E2-A1D5-6CB8C68569A9}" dt="2021-04-11T10:43:04.830" v="820" actId="108"/>
          <ac:spMkLst>
            <pc:docMk/>
            <pc:sldMk cId="4126930427" sldId="379"/>
            <ac:spMk id="3" creationId="{640681BE-521C-4DA5-8225-6EDEBEF53EB0}"/>
          </ac:spMkLst>
        </pc:spChg>
        <pc:picChg chg="del">
          <ac:chgData name="Thomas Stensitzki" userId="75cafe6b-2f2a-469b-85c4-eec3b9c972ba" providerId="ADAL" clId="{363DE228-8D93-47E2-A1D5-6CB8C68569A9}" dt="2021-04-11T10:14:58.629" v="302" actId="478"/>
          <ac:picMkLst>
            <pc:docMk/>
            <pc:sldMk cId="4126930427" sldId="379"/>
            <ac:picMk id="1026" creationId="{6F4D62F5-9A7A-4568-B0C8-37200F0AADF0}"/>
          </ac:picMkLst>
        </pc:picChg>
      </pc:sldChg>
      <pc:sldChg chg="del">
        <pc:chgData name="Thomas Stensitzki" userId="75cafe6b-2f2a-469b-85c4-eec3b9c972ba" providerId="ADAL" clId="{363DE228-8D93-47E2-A1D5-6CB8C68569A9}" dt="2021-04-11T10:12:07.961" v="249" actId="47"/>
        <pc:sldMkLst>
          <pc:docMk/>
          <pc:sldMk cId="2961263446" sldId="380"/>
        </pc:sldMkLst>
      </pc:sldChg>
      <pc:sldChg chg="del">
        <pc:chgData name="Thomas Stensitzki" userId="75cafe6b-2f2a-469b-85c4-eec3b9c972ba" providerId="ADAL" clId="{363DE228-8D93-47E2-A1D5-6CB8C68569A9}" dt="2021-04-11T10:12:15.495" v="250" actId="47"/>
        <pc:sldMkLst>
          <pc:docMk/>
          <pc:sldMk cId="2134997509" sldId="381"/>
        </pc:sldMkLst>
      </pc:sldChg>
      <pc:sldChg chg="del">
        <pc:chgData name="Thomas Stensitzki" userId="75cafe6b-2f2a-469b-85c4-eec3b9c972ba" providerId="ADAL" clId="{363DE228-8D93-47E2-A1D5-6CB8C68569A9}" dt="2021-04-11T10:12:15.495" v="250" actId="47"/>
        <pc:sldMkLst>
          <pc:docMk/>
          <pc:sldMk cId="804569921" sldId="382"/>
        </pc:sldMkLst>
      </pc:sldChg>
      <pc:sldChg chg="del">
        <pc:chgData name="Thomas Stensitzki" userId="75cafe6b-2f2a-469b-85c4-eec3b9c972ba" providerId="ADAL" clId="{363DE228-8D93-47E2-A1D5-6CB8C68569A9}" dt="2021-04-11T10:12:23.672" v="251" actId="47"/>
        <pc:sldMkLst>
          <pc:docMk/>
          <pc:sldMk cId="1200616128" sldId="383"/>
        </pc:sldMkLst>
      </pc:sldChg>
      <pc:sldChg chg="del">
        <pc:chgData name="Thomas Stensitzki" userId="75cafe6b-2f2a-469b-85c4-eec3b9c972ba" providerId="ADAL" clId="{363DE228-8D93-47E2-A1D5-6CB8C68569A9}" dt="2021-04-11T10:12:23.672" v="251" actId="47"/>
        <pc:sldMkLst>
          <pc:docMk/>
          <pc:sldMk cId="2706860444" sldId="384"/>
        </pc:sldMkLst>
      </pc:sldChg>
      <pc:sldChg chg="del">
        <pc:chgData name="Thomas Stensitzki" userId="75cafe6b-2f2a-469b-85c4-eec3b9c972ba" providerId="ADAL" clId="{363DE228-8D93-47E2-A1D5-6CB8C68569A9}" dt="2021-04-11T10:12:23.672" v="251" actId="47"/>
        <pc:sldMkLst>
          <pc:docMk/>
          <pc:sldMk cId="2618174212" sldId="385"/>
        </pc:sldMkLst>
      </pc:sldChg>
      <pc:sldChg chg="del">
        <pc:chgData name="Thomas Stensitzki" userId="75cafe6b-2f2a-469b-85c4-eec3b9c972ba" providerId="ADAL" clId="{363DE228-8D93-47E2-A1D5-6CB8C68569A9}" dt="2021-04-11T10:12:23.672" v="251" actId="47"/>
        <pc:sldMkLst>
          <pc:docMk/>
          <pc:sldMk cId="2318153121" sldId="386"/>
        </pc:sldMkLst>
      </pc:sldChg>
      <pc:sldChg chg="del">
        <pc:chgData name="Thomas Stensitzki" userId="75cafe6b-2f2a-469b-85c4-eec3b9c972ba" providerId="ADAL" clId="{363DE228-8D93-47E2-A1D5-6CB8C68569A9}" dt="2021-04-11T10:12:23.672" v="251" actId="47"/>
        <pc:sldMkLst>
          <pc:docMk/>
          <pc:sldMk cId="2558906762" sldId="387"/>
        </pc:sldMkLst>
      </pc:sldChg>
      <pc:sldChg chg="del">
        <pc:chgData name="Thomas Stensitzki" userId="75cafe6b-2f2a-469b-85c4-eec3b9c972ba" providerId="ADAL" clId="{363DE228-8D93-47E2-A1D5-6CB8C68569A9}" dt="2021-04-11T10:12:37.717" v="252" actId="47"/>
        <pc:sldMkLst>
          <pc:docMk/>
          <pc:sldMk cId="2051762330" sldId="388"/>
        </pc:sldMkLst>
      </pc:sldChg>
      <pc:sldChg chg="del">
        <pc:chgData name="Thomas Stensitzki" userId="75cafe6b-2f2a-469b-85c4-eec3b9c972ba" providerId="ADAL" clId="{363DE228-8D93-47E2-A1D5-6CB8C68569A9}" dt="2021-04-11T10:12:23.672" v="251" actId="47"/>
        <pc:sldMkLst>
          <pc:docMk/>
          <pc:sldMk cId="3866198253" sldId="389"/>
        </pc:sldMkLst>
      </pc:sldChg>
      <pc:sldChg chg="del">
        <pc:chgData name="Thomas Stensitzki" userId="75cafe6b-2f2a-469b-85c4-eec3b9c972ba" providerId="ADAL" clId="{363DE228-8D93-47E2-A1D5-6CB8C68569A9}" dt="2021-04-11T10:12:23.672" v="251" actId="47"/>
        <pc:sldMkLst>
          <pc:docMk/>
          <pc:sldMk cId="1281650883" sldId="390"/>
        </pc:sldMkLst>
      </pc:sldChg>
      <pc:sldChg chg="del">
        <pc:chgData name="Thomas Stensitzki" userId="75cafe6b-2f2a-469b-85c4-eec3b9c972ba" providerId="ADAL" clId="{363DE228-8D93-47E2-A1D5-6CB8C68569A9}" dt="2021-04-11T10:12:47.564" v="253" actId="47"/>
        <pc:sldMkLst>
          <pc:docMk/>
          <pc:sldMk cId="2585887928" sldId="391"/>
        </pc:sldMkLst>
      </pc:sldChg>
      <pc:sldChg chg="addSp">
        <pc:chgData name="Thomas Stensitzki" userId="75cafe6b-2f2a-469b-85c4-eec3b9c972ba" providerId="ADAL" clId="{363DE228-8D93-47E2-A1D5-6CB8C68569A9}" dt="2021-04-11T10:16:07.641" v="330"/>
        <pc:sldMkLst>
          <pc:docMk/>
          <pc:sldMk cId="1406229965" sldId="392"/>
        </pc:sldMkLst>
        <pc:picChg chg="add">
          <ac:chgData name="Thomas Stensitzki" userId="75cafe6b-2f2a-469b-85c4-eec3b9c972ba" providerId="ADAL" clId="{363DE228-8D93-47E2-A1D5-6CB8C68569A9}" dt="2021-04-11T10:16:07.641" v="330"/>
          <ac:picMkLst>
            <pc:docMk/>
            <pc:sldMk cId="1406229965" sldId="392"/>
            <ac:picMk id="1026" creationId="{043285E5-2210-4AFC-A5D8-BFCD39482712}"/>
          </ac:picMkLst>
        </pc:picChg>
      </pc:sldChg>
      <pc:sldChg chg="delSp modSp add del mod">
        <pc:chgData name="Thomas Stensitzki" userId="75cafe6b-2f2a-469b-85c4-eec3b9c972ba" providerId="ADAL" clId="{363DE228-8D93-47E2-A1D5-6CB8C68569A9}" dt="2021-04-11T12:38:00.651" v="2462" actId="1440"/>
        <pc:sldMkLst>
          <pc:docMk/>
          <pc:sldMk cId="2708846828" sldId="392"/>
        </pc:sldMkLst>
        <pc:spChg chg="mod">
          <ac:chgData name="Thomas Stensitzki" userId="75cafe6b-2f2a-469b-85c4-eec3b9c972ba" providerId="ADAL" clId="{363DE228-8D93-47E2-A1D5-6CB8C68569A9}" dt="2021-04-11T10:16:00.891" v="329"/>
          <ac:spMkLst>
            <pc:docMk/>
            <pc:sldMk cId="2708846828" sldId="392"/>
            <ac:spMk id="2" creationId="{11E5EEC8-6493-4BA0-8811-4A3F48FE62AF}"/>
          </ac:spMkLst>
        </pc:spChg>
        <pc:picChg chg="del">
          <ac:chgData name="Thomas Stensitzki" userId="75cafe6b-2f2a-469b-85c4-eec3b9c972ba" providerId="ADAL" clId="{363DE228-8D93-47E2-A1D5-6CB8C68569A9}" dt="2021-04-11T10:15:44.410" v="327" actId="478"/>
          <ac:picMkLst>
            <pc:docMk/>
            <pc:sldMk cId="2708846828" sldId="392"/>
            <ac:picMk id="4" creationId="{4F4D8847-2D1E-4810-BA5F-7518BE667DB4}"/>
          </ac:picMkLst>
        </pc:picChg>
        <pc:picChg chg="mod">
          <ac:chgData name="Thomas Stensitzki" userId="75cafe6b-2f2a-469b-85c4-eec3b9c972ba" providerId="ADAL" clId="{363DE228-8D93-47E2-A1D5-6CB8C68569A9}" dt="2021-04-11T12:38:00.651" v="2462" actId="1440"/>
          <ac:picMkLst>
            <pc:docMk/>
            <pc:sldMk cId="2708846828" sldId="392"/>
            <ac:picMk id="1026" creationId="{043285E5-2210-4AFC-A5D8-BFCD39482712}"/>
          </ac:picMkLst>
        </pc:picChg>
      </pc:sldChg>
      <pc:sldChg chg="del">
        <pc:chgData name="Thomas Stensitzki" userId="75cafe6b-2f2a-469b-85c4-eec3b9c972ba" providerId="ADAL" clId="{363DE228-8D93-47E2-A1D5-6CB8C68569A9}" dt="2021-04-11T10:12:37.717" v="252" actId="47"/>
        <pc:sldMkLst>
          <pc:docMk/>
          <pc:sldMk cId="63085039" sldId="393"/>
        </pc:sldMkLst>
      </pc:sldChg>
      <pc:sldChg chg="del">
        <pc:chgData name="Thomas Stensitzki" userId="75cafe6b-2f2a-469b-85c4-eec3b9c972ba" providerId="ADAL" clId="{363DE228-8D93-47E2-A1D5-6CB8C68569A9}" dt="2021-04-11T10:12:37.717" v="252" actId="47"/>
        <pc:sldMkLst>
          <pc:docMk/>
          <pc:sldMk cId="3125518215" sldId="394"/>
        </pc:sldMkLst>
      </pc:sldChg>
      <pc:sldChg chg="del">
        <pc:chgData name="Thomas Stensitzki" userId="75cafe6b-2f2a-469b-85c4-eec3b9c972ba" providerId="ADAL" clId="{363DE228-8D93-47E2-A1D5-6CB8C68569A9}" dt="2021-04-11T10:12:47.564" v="253" actId="47"/>
        <pc:sldMkLst>
          <pc:docMk/>
          <pc:sldMk cId="3389754536" sldId="395"/>
        </pc:sldMkLst>
      </pc:sldChg>
      <pc:sldChg chg="del">
        <pc:chgData name="Thomas Stensitzki" userId="75cafe6b-2f2a-469b-85c4-eec3b9c972ba" providerId="ADAL" clId="{363DE228-8D93-47E2-A1D5-6CB8C68569A9}" dt="2021-04-11T10:12:47.564" v="253" actId="47"/>
        <pc:sldMkLst>
          <pc:docMk/>
          <pc:sldMk cId="3169144543" sldId="397"/>
        </pc:sldMkLst>
      </pc:sldChg>
      <pc:sldChg chg="del">
        <pc:chgData name="Thomas Stensitzki" userId="75cafe6b-2f2a-469b-85c4-eec3b9c972ba" providerId="ADAL" clId="{363DE228-8D93-47E2-A1D5-6CB8C68569A9}" dt="2021-04-11T10:12:37.717" v="252" actId="47"/>
        <pc:sldMkLst>
          <pc:docMk/>
          <pc:sldMk cId="482102076" sldId="398"/>
        </pc:sldMkLst>
      </pc:sldChg>
      <pc:sldChg chg="del">
        <pc:chgData name="Thomas Stensitzki" userId="75cafe6b-2f2a-469b-85c4-eec3b9c972ba" providerId="ADAL" clId="{363DE228-8D93-47E2-A1D5-6CB8C68569A9}" dt="2021-04-11T10:12:37.717" v="252" actId="47"/>
        <pc:sldMkLst>
          <pc:docMk/>
          <pc:sldMk cId="3771242240" sldId="399"/>
        </pc:sldMkLst>
      </pc:sldChg>
      <pc:sldChg chg="del">
        <pc:chgData name="Thomas Stensitzki" userId="75cafe6b-2f2a-469b-85c4-eec3b9c972ba" providerId="ADAL" clId="{363DE228-8D93-47E2-A1D5-6CB8C68569A9}" dt="2021-04-11T10:12:37.717" v="252" actId="47"/>
        <pc:sldMkLst>
          <pc:docMk/>
          <pc:sldMk cId="425308375" sldId="400"/>
        </pc:sldMkLst>
      </pc:sldChg>
      <pc:sldChg chg="del">
        <pc:chgData name="Thomas Stensitzki" userId="75cafe6b-2f2a-469b-85c4-eec3b9c972ba" providerId="ADAL" clId="{363DE228-8D93-47E2-A1D5-6CB8C68569A9}" dt="2021-04-11T10:12:37.717" v="252" actId="47"/>
        <pc:sldMkLst>
          <pc:docMk/>
          <pc:sldMk cId="3556353505" sldId="402"/>
        </pc:sldMkLst>
      </pc:sldChg>
      <pc:sldChg chg="del">
        <pc:chgData name="Thomas Stensitzki" userId="75cafe6b-2f2a-469b-85c4-eec3b9c972ba" providerId="ADAL" clId="{363DE228-8D93-47E2-A1D5-6CB8C68569A9}" dt="2021-04-11T10:12:47.564" v="253" actId="47"/>
        <pc:sldMkLst>
          <pc:docMk/>
          <pc:sldMk cId="3957297632" sldId="403"/>
        </pc:sldMkLst>
      </pc:sldChg>
      <pc:sldChg chg="del">
        <pc:chgData name="Thomas Stensitzki" userId="75cafe6b-2f2a-469b-85c4-eec3b9c972ba" providerId="ADAL" clId="{363DE228-8D93-47E2-A1D5-6CB8C68569A9}" dt="2021-04-11T10:12:15.495" v="250" actId="47"/>
        <pc:sldMkLst>
          <pc:docMk/>
          <pc:sldMk cId="4270566703" sldId="404"/>
        </pc:sldMkLst>
      </pc:sldChg>
      <pc:sldChg chg="del">
        <pc:chgData name="Thomas Stensitzki" userId="75cafe6b-2f2a-469b-85c4-eec3b9c972ba" providerId="ADAL" clId="{363DE228-8D93-47E2-A1D5-6CB8C68569A9}" dt="2021-04-11T10:12:15.495" v="250" actId="47"/>
        <pc:sldMkLst>
          <pc:docMk/>
          <pc:sldMk cId="21006271" sldId="405"/>
        </pc:sldMkLst>
      </pc:sldChg>
      <pc:sldChg chg="del">
        <pc:chgData name="Thomas Stensitzki" userId="75cafe6b-2f2a-469b-85c4-eec3b9c972ba" providerId="ADAL" clId="{363DE228-8D93-47E2-A1D5-6CB8C68569A9}" dt="2021-04-11T10:12:15.495" v="250" actId="47"/>
        <pc:sldMkLst>
          <pc:docMk/>
          <pc:sldMk cId="550572939" sldId="406"/>
        </pc:sldMkLst>
      </pc:sldChg>
      <pc:sldChg chg="del">
        <pc:chgData name="Thomas Stensitzki" userId="75cafe6b-2f2a-469b-85c4-eec3b9c972ba" providerId="ADAL" clId="{363DE228-8D93-47E2-A1D5-6CB8C68569A9}" dt="2021-04-11T10:12:15.495" v="250" actId="47"/>
        <pc:sldMkLst>
          <pc:docMk/>
          <pc:sldMk cId="3064330710" sldId="407"/>
        </pc:sldMkLst>
      </pc:sldChg>
      <pc:sldChg chg="del">
        <pc:chgData name="Thomas Stensitzki" userId="75cafe6b-2f2a-469b-85c4-eec3b9c972ba" providerId="ADAL" clId="{363DE228-8D93-47E2-A1D5-6CB8C68569A9}" dt="2021-04-11T10:12:23.672" v="251" actId="47"/>
        <pc:sldMkLst>
          <pc:docMk/>
          <pc:sldMk cId="1323954105" sldId="408"/>
        </pc:sldMkLst>
      </pc:sldChg>
      <pc:sldChg chg="del">
        <pc:chgData name="Thomas Stensitzki" userId="75cafe6b-2f2a-469b-85c4-eec3b9c972ba" providerId="ADAL" clId="{363DE228-8D93-47E2-A1D5-6CB8C68569A9}" dt="2021-04-11T10:12:23.672" v="251" actId="47"/>
        <pc:sldMkLst>
          <pc:docMk/>
          <pc:sldMk cId="974386544" sldId="409"/>
        </pc:sldMkLst>
      </pc:sldChg>
      <pc:sldChg chg="del">
        <pc:chgData name="Thomas Stensitzki" userId="75cafe6b-2f2a-469b-85c4-eec3b9c972ba" providerId="ADAL" clId="{363DE228-8D93-47E2-A1D5-6CB8C68569A9}" dt="2021-04-11T10:12:23.672" v="251" actId="47"/>
        <pc:sldMkLst>
          <pc:docMk/>
          <pc:sldMk cId="179439695" sldId="410"/>
        </pc:sldMkLst>
      </pc:sldChg>
      <pc:sldChg chg="del">
        <pc:chgData name="Thomas Stensitzki" userId="75cafe6b-2f2a-469b-85c4-eec3b9c972ba" providerId="ADAL" clId="{363DE228-8D93-47E2-A1D5-6CB8C68569A9}" dt="2021-04-11T10:12:23.672" v="251" actId="47"/>
        <pc:sldMkLst>
          <pc:docMk/>
          <pc:sldMk cId="3385880885" sldId="411"/>
        </pc:sldMkLst>
      </pc:sldChg>
      <pc:sldChg chg="del">
        <pc:chgData name="Thomas Stensitzki" userId="75cafe6b-2f2a-469b-85c4-eec3b9c972ba" providerId="ADAL" clId="{363DE228-8D93-47E2-A1D5-6CB8C68569A9}" dt="2021-04-11T10:12:23.672" v="251" actId="47"/>
        <pc:sldMkLst>
          <pc:docMk/>
          <pc:sldMk cId="439447182" sldId="412"/>
        </pc:sldMkLst>
      </pc:sldChg>
      <pc:sldChg chg="del">
        <pc:chgData name="Thomas Stensitzki" userId="75cafe6b-2f2a-469b-85c4-eec3b9c972ba" providerId="ADAL" clId="{363DE228-8D93-47E2-A1D5-6CB8C68569A9}" dt="2021-04-11T10:12:37.717" v="252" actId="47"/>
        <pc:sldMkLst>
          <pc:docMk/>
          <pc:sldMk cId="2971012066" sldId="413"/>
        </pc:sldMkLst>
      </pc:sldChg>
      <pc:sldChg chg="del">
        <pc:chgData name="Thomas Stensitzki" userId="75cafe6b-2f2a-469b-85c4-eec3b9c972ba" providerId="ADAL" clId="{363DE228-8D93-47E2-A1D5-6CB8C68569A9}" dt="2021-04-11T10:12:37.717" v="252" actId="47"/>
        <pc:sldMkLst>
          <pc:docMk/>
          <pc:sldMk cId="1183984408" sldId="414"/>
        </pc:sldMkLst>
      </pc:sldChg>
      <pc:sldChg chg="del">
        <pc:chgData name="Thomas Stensitzki" userId="75cafe6b-2f2a-469b-85c4-eec3b9c972ba" providerId="ADAL" clId="{363DE228-8D93-47E2-A1D5-6CB8C68569A9}" dt="2021-04-11T10:12:37.717" v="252" actId="47"/>
        <pc:sldMkLst>
          <pc:docMk/>
          <pc:sldMk cId="1388017731" sldId="415"/>
        </pc:sldMkLst>
      </pc:sldChg>
      <pc:sldChg chg="del">
        <pc:chgData name="Thomas Stensitzki" userId="75cafe6b-2f2a-469b-85c4-eec3b9c972ba" providerId="ADAL" clId="{363DE228-8D93-47E2-A1D5-6CB8C68569A9}" dt="2021-04-11T10:12:37.717" v="252" actId="47"/>
        <pc:sldMkLst>
          <pc:docMk/>
          <pc:sldMk cId="1390187629" sldId="416"/>
        </pc:sldMkLst>
      </pc:sldChg>
      <pc:sldChg chg="del">
        <pc:chgData name="Thomas Stensitzki" userId="75cafe6b-2f2a-469b-85c4-eec3b9c972ba" providerId="ADAL" clId="{363DE228-8D93-47E2-A1D5-6CB8C68569A9}" dt="2021-04-11T10:12:37.717" v="252" actId="47"/>
        <pc:sldMkLst>
          <pc:docMk/>
          <pc:sldMk cId="3737910627" sldId="417"/>
        </pc:sldMkLst>
      </pc:sldChg>
      <pc:sldChg chg="del">
        <pc:chgData name="Thomas Stensitzki" userId="75cafe6b-2f2a-469b-85c4-eec3b9c972ba" providerId="ADAL" clId="{363DE228-8D93-47E2-A1D5-6CB8C68569A9}" dt="2021-04-11T10:12:37.717" v="252" actId="47"/>
        <pc:sldMkLst>
          <pc:docMk/>
          <pc:sldMk cId="1540827525" sldId="418"/>
        </pc:sldMkLst>
      </pc:sldChg>
      <pc:sldChg chg="del">
        <pc:chgData name="Thomas Stensitzki" userId="75cafe6b-2f2a-469b-85c4-eec3b9c972ba" providerId="ADAL" clId="{363DE228-8D93-47E2-A1D5-6CB8C68569A9}" dt="2021-04-11T10:12:47.564" v="253" actId="47"/>
        <pc:sldMkLst>
          <pc:docMk/>
          <pc:sldMk cId="2335610676" sldId="419"/>
        </pc:sldMkLst>
      </pc:sldChg>
      <pc:sldChg chg="del">
        <pc:chgData name="Thomas Stensitzki" userId="75cafe6b-2f2a-469b-85c4-eec3b9c972ba" providerId="ADAL" clId="{363DE228-8D93-47E2-A1D5-6CB8C68569A9}" dt="2021-04-11T10:12:47.564" v="253" actId="47"/>
        <pc:sldMkLst>
          <pc:docMk/>
          <pc:sldMk cId="1865896873" sldId="420"/>
        </pc:sldMkLst>
      </pc:sldChg>
      <pc:sldChg chg="del">
        <pc:chgData name="Thomas Stensitzki" userId="75cafe6b-2f2a-469b-85c4-eec3b9c972ba" providerId="ADAL" clId="{363DE228-8D93-47E2-A1D5-6CB8C68569A9}" dt="2021-04-11T10:12:47.564" v="253" actId="47"/>
        <pc:sldMkLst>
          <pc:docMk/>
          <pc:sldMk cId="1524395293" sldId="421"/>
        </pc:sldMkLst>
      </pc:sldChg>
      <pc:sldChg chg="del">
        <pc:chgData name="Thomas Stensitzki" userId="75cafe6b-2f2a-469b-85c4-eec3b9c972ba" providerId="ADAL" clId="{363DE228-8D93-47E2-A1D5-6CB8C68569A9}" dt="2021-04-11T10:12:47.564" v="253" actId="47"/>
        <pc:sldMkLst>
          <pc:docMk/>
          <pc:sldMk cId="1280545839" sldId="422"/>
        </pc:sldMkLst>
      </pc:sldChg>
      <pc:sldChg chg="del">
        <pc:chgData name="Thomas Stensitzki" userId="75cafe6b-2f2a-469b-85c4-eec3b9c972ba" providerId="ADAL" clId="{363DE228-8D93-47E2-A1D5-6CB8C68569A9}" dt="2021-04-11T10:12:47.564" v="253" actId="47"/>
        <pc:sldMkLst>
          <pc:docMk/>
          <pc:sldMk cId="3310606032" sldId="423"/>
        </pc:sldMkLst>
      </pc:sldChg>
      <pc:sldChg chg="del">
        <pc:chgData name="Thomas Stensitzki" userId="75cafe6b-2f2a-469b-85c4-eec3b9c972ba" providerId="ADAL" clId="{363DE228-8D93-47E2-A1D5-6CB8C68569A9}" dt="2021-04-11T10:12:47.564" v="253" actId="47"/>
        <pc:sldMkLst>
          <pc:docMk/>
          <pc:sldMk cId="2775711133" sldId="424"/>
        </pc:sldMkLst>
      </pc:sldChg>
      <pc:sldChg chg="del">
        <pc:chgData name="Thomas Stensitzki" userId="75cafe6b-2f2a-469b-85c4-eec3b9c972ba" providerId="ADAL" clId="{363DE228-8D93-47E2-A1D5-6CB8C68569A9}" dt="2021-04-11T10:12:47.564" v="253" actId="47"/>
        <pc:sldMkLst>
          <pc:docMk/>
          <pc:sldMk cId="1206553185" sldId="425"/>
        </pc:sldMkLst>
      </pc:sldChg>
      <pc:sldChg chg="add ord">
        <pc:chgData name="Thomas Stensitzki" userId="75cafe6b-2f2a-469b-85c4-eec3b9c972ba" providerId="ADAL" clId="{363DE228-8D93-47E2-A1D5-6CB8C68569A9}" dt="2021-04-11T10:05:13.963" v="65"/>
        <pc:sldMkLst>
          <pc:docMk/>
          <pc:sldMk cId="3890497020" sldId="426"/>
        </pc:sldMkLst>
      </pc:sldChg>
      <pc:sldChg chg="addSp delSp modSp add del mod chgLayout modNotesTx">
        <pc:chgData name="Thomas Stensitzki" userId="75cafe6b-2f2a-469b-85c4-eec3b9c972ba" providerId="ADAL" clId="{363DE228-8D93-47E2-A1D5-6CB8C68569A9}" dt="2021-04-13T15:59:43.896" v="2947" actId="27636"/>
        <pc:sldMkLst>
          <pc:docMk/>
          <pc:sldMk cId="1307627255" sldId="427"/>
        </pc:sldMkLst>
        <pc:spChg chg="mod ord">
          <ac:chgData name="Thomas Stensitzki" userId="75cafe6b-2f2a-469b-85c4-eec3b9c972ba" providerId="ADAL" clId="{363DE228-8D93-47E2-A1D5-6CB8C68569A9}" dt="2021-04-11T10:42:39.361" v="816" actId="700"/>
          <ac:spMkLst>
            <pc:docMk/>
            <pc:sldMk cId="1307627255" sldId="427"/>
            <ac:spMk id="2" creationId="{50183ADD-E6D0-4570-B5FB-F95BA9130DEC}"/>
          </ac:spMkLst>
        </pc:spChg>
        <pc:spChg chg="add mod ord">
          <ac:chgData name="Thomas Stensitzki" userId="75cafe6b-2f2a-469b-85c4-eec3b9c972ba" providerId="ADAL" clId="{363DE228-8D93-47E2-A1D5-6CB8C68569A9}" dt="2021-04-13T15:59:43.896" v="2947" actId="27636"/>
          <ac:spMkLst>
            <pc:docMk/>
            <pc:sldMk cId="1307627255" sldId="427"/>
            <ac:spMk id="4" creationId="{22414E82-0501-4D9C-BD26-C17C4F59F20E}"/>
          </ac:spMkLst>
        </pc:spChg>
        <pc:spChg chg="add del mod">
          <ac:chgData name="Thomas Stensitzki" userId="75cafe6b-2f2a-469b-85c4-eec3b9c972ba" providerId="ADAL" clId="{363DE228-8D93-47E2-A1D5-6CB8C68569A9}" dt="2021-04-11T10:42:35.186" v="815" actId="478"/>
          <ac:spMkLst>
            <pc:docMk/>
            <pc:sldMk cId="1307627255" sldId="427"/>
            <ac:spMk id="5" creationId="{937AE2D3-5993-4F10-8262-EC45EBE8933B}"/>
          </ac:spMkLst>
        </pc:spChg>
        <pc:picChg chg="del mod">
          <ac:chgData name="Thomas Stensitzki" userId="75cafe6b-2f2a-469b-85c4-eec3b9c972ba" providerId="ADAL" clId="{363DE228-8D93-47E2-A1D5-6CB8C68569A9}" dt="2021-04-11T10:14:55.954" v="301" actId="478"/>
          <ac:picMkLst>
            <pc:docMk/>
            <pc:sldMk cId="1307627255" sldId="427"/>
            <ac:picMk id="1026" creationId="{6F4D62F5-9A7A-4568-B0C8-37200F0AADF0}"/>
          </ac:picMkLst>
        </pc:picChg>
        <pc:picChg chg="mod">
          <ac:chgData name="Thomas Stensitzki" userId="75cafe6b-2f2a-469b-85c4-eec3b9c972ba" providerId="ADAL" clId="{363DE228-8D93-47E2-A1D5-6CB8C68569A9}" dt="2021-04-13T15:59:39.739" v="2945" actId="1076"/>
          <ac:picMkLst>
            <pc:docMk/>
            <pc:sldMk cId="1307627255" sldId="427"/>
            <ac:picMk id="4098" creationId="{E10E7EF9-2BD3-4FE4-ACFA-F552284841ED}"/>
          </ac:picMkLst>
        </pc:picChg>
      </pc:sldChg>
      <pc:sldChg chg="addSp">
        <pc:chgData name="Thomas Stensitzki" userId="75cafe6b-2f2a-469b-85c4-eec3b9c972ba" providerId="ADAL" clId="{363DE228-8D93-47E2-A1D5-6CB8C68569A9}" dt="2021-04-11T10:41:15.968" v="807"/>
        <pc:sldMkLst>
          <pc:docMk/>
          <pc:sldMk cId="3881097693" sldId="427"/>
        </pc:sldMkLst>
        <pc:picChg chg="add">
          <ac:chgData name="Thomas Stensitzki" userId="75cafe6b-2f2a-469b-85c4-eec3b9c972ba" providerId="ADAL" clId="{363DE228-8D93-47E2-A1D5-6CB8C68569A9}" dt="2021-04-11T10:41:15.968" v="807"/>
          <ac:picMkLst>
            <pc:docMk/>
            <pc:sldMk cId="3881097693" sldId="427"/>
            <ac:picMk id="4098" creationId="{E10E7EF9-2BD3-4FE4-ACFA-F552284841ED}"/>
          </ac:picMkLst>
        </pc:picChg>
      </pc:sldChg>
      <pc:sldChg chg="addSp modSp add del mod modNotesTx">
        <pc:chgData name="Thomas Stensitzki" userId="75cafe6b-2f2a-469b-85c4-eec3b9c972ba" providerId="ADAL" clId="{363DE228-8D93-47E2-A1D5-6CB8C68569A9}" dt="2021-04-11T12:37:57.319" v="2460" actId="1440"/>
        <pc:sldMkLst>
          <pc:docMk/>
          <pc:sldMk cId="2443006273" sldId="428"/>
        </pc:sldMkLst>
        <pc:spChg chg="mod">
          <ac:chgData name="Thomas Stensitzki" userId="75cafe6b-2f2a-469b-85c4-eec3b9c972ba" providerId="ADAL" clId="{363DE228-8D93-47E2-A1D5-6CB8C68569A9}" dt="2021-04-11T10:27:12.244" v="627"/>
          <ac:spMkLst>
            <pc:docMk/>
            <pc:sldMk cId="2443006273" sldId="428"/>
            <ac:spMk id="2" creationId="{11E5EEC8-6493-4BA0-8811-4A3F48FE62AF}"/>
          </ac:spMkLst>
        </pc:spChg>
        <pc:spChg chg="add mod">
          <ac:chgData name="Thomas Stensitzki" userId="75cafe6b-2f2a-469b-85c4-eec3b9c972ba" providerId="ADAL" clId="{363DE228-8D93-47E2-A1D5-6CB8C68569A9}" dt="2021-04-11T10:31:19.642" v="681" actId="6549"/>
          <ac:spMkLst>
            <pc:docMk/>
            <pc:sldMk cId="2443006273" sldId="428"/>
            <ac:spMk id="5" creationId="{6A8D1552-1696-486B-9964-CEA61DEFC042}"/>
          </ac:spMkLst>
        </pc:spChg>
        <pc:picChg chg="mod">
          <ac:chgData name="Thomas Stensitzki" userId="75cafe6b-2f2a-469b-85c4-eec3b9c972ba" providerId="ADAL" clId="{363DE228-8D93-47E2-A1D5-6CB8C68569A9}" dt="2021-04-11T12:37:57.319" v="2460" actId="1440"/>
          <ac:picMkLst>
            <pc:docMk/>
            <pc:sldMk cId="2443006273" sldId="428"/>
            <ac:picMk id="3074" creationId="{34C63600-63F4-4247-8C21-941F3DD71546}"/>
          </ac:picMkLst>
        </pc:picChg>
      </pc:sldChg>
      <pc:sldChg chg="addSp">
        <pc:chgData name="Thomas Stensitzki" userId="75cafe6b-2f2a-469b-85c4-eec3b9c972ba" providerId="ADAL" clId="{363DE228-8D93-47E2-A1D5-6CB8C68569A9}" dt="2021-04-11T10:27:22.852" v="628"/>
        <pc:sldMkLst>
          <pc:docMk/>
          <pc:sldMk cId="4115615431" sldId="428"/>
        </pc:sldMkLst>
        <pc:picChg chg="add">
          <ac:chgData name="Thomas Stensitzki" userId="75cafe6b-2f2a-469b-85c4-eec3b9c972ba" providerId="ADAL" clId="{363DE228-8D93-47E2-A1D5-6CB8C68569A9}" dt="2021-04-11T10:27:22.852" v="628"/>
          <ac:picMkLst>
            <pc:docMk/>
            <pc:sldMk cId="4115615431" sldId="428"/>
            <ac:picMk id="3074" creationId="{34C63600-63F4-4247-8C21-941F3DD71546}"/>
          </ac:picMkLst>
        </pc:picChg>
      </pc:sldChg>
      <pc:sldChg chg="addSp">
        <pc:chgData name="Thomas Stensitzki" userId="75cafe6b-2f2a-469b-85c4-eec3b9c972ba" providerId="ADAL" clId="{363DE228-8D93-47E2-A1D5-6CB8C68569A9}" dt="2021-04-11T10:16:41.322" v="337"/>
        <pc:sldMkLst>
          <pc:docMk/>
          <pc:sldMk cId="257568806" sldId="429"/>
        </pc:sldMkLst>
        <pc:picChg chg="add">
          <ac:chgData name="Thomas Stensitzki" userId="75cafe6b-2f2a-469b-85c4-eec3b9c972ba" providerId="ADAL" clId="{363DE228-8D93-47E2-A1D5-6CB8C68569A9}" dt="2021-04-11T10:16:41.322" v="337"/>
          <ac:picMkLst>
            <pc:docMk/>
            <pc:sldMk cId="257568806" sldId="429"/>
            <ac:picMk id="2050" creationId="{44379D87-0985-4BAA-A1C6-AD5BA2780059}"/>
          </ac:picMkLst>
        </pc:picChg>
      </pc:sldChg>
      <pc:sldChg chg="addSp delSp modSp add del mod">
        <pc:chgData name="Thomas Stensitzki" userId="75cafe6b-2f2a-469b-85c4-eec3b9c972ba" providerId="ADAL" clId="{363DE228-8D93-47E2-A1D5-6CB8C68569A9}" dt="2021-04-11T12:37:59.075" v="2461" actId="1440"/>
        <pc:sldMkLst>
          <pc:docMk/>
          <pc:sldMk cId="3040654567" sldId="429"/>
        </pc:sldMkLst>
        <pc:spChg chg="add mod">
          <ac:chgData name="Thomas Stensitzki" userId="75cafe6b-2f2a-469b-85c4-eec3b9c972ba" providerId="ADAL" clId="{363DE228-8D93-47E2-A1D5-6CB8C68569A9}" dt="2021-04-11T10:19:35.267" v="612" actId="20577"/>
          <ac:spMkLst>
            <pc:docMk/>
            <pc:sldMk cId="3040654567" sldId="429"/>
            <ac:spMk id="3" creationId="{66725B6B-F40C-4F81-ABCA-FC50364EDBC2}"/>
          </ac:spMkLst>
        </pc:spChg>
        <pc:spChg chg="add del">
          <ac:chgData name="Thomas Stensitzki" userId="75cafe6b-2f2a-469b-85c4-eec3b9c972ba" providerId="ADAL" clId="{363DE228-8D93-47E2-A1D5-6CB8C68569A9}" dt="2021-04-11T10:16:37.131" v="336" actId="22"/>
          <ac:spMkLst>
            <pc:docMk/>
            <pc:sldMk cId="3040654567" sldId="429"/>
            <ac:spMk id="5" creationId="{0C6DCA73-62BB-477D-863C-3DFE0A9D7608}"/>
          </ac:spMkLst>
        </pc:spChg>
        <pc:picChg chg="del">
          <ac:chgData name="Thomas Stensitzki" userId="75cafe6b-2f2a-469b-85c4-eec3b9c972ba" providerId="ADAL" clId="{363DE228-8D93-47E2-A1D5-6CB8C68569A9}" dt="2021-04-11T10:16:27.676" v="334" actId="478"/>
          <ac:picMkLst>
            <pc:docMk/>
            <pc:sldMk cId="3040654567" sldId="429"/>
            <ac:picMk id="1026" creationId="{043285E5-2210-4AFC-A5D8-BFCD39482712}"/>
          </ac:picMkLst>
        </pc:picChg>
        <pc:picChg chg="mod">
          <ac:chgData name="Thomas Stensitzki" userId="75cafe6b-2f2a-469b-85c4-eec3b9c972ba" providerId="ADAL" clId="{363DE228-8D93-47E2-A1D5-6CB8C68569A9}" dt="2021-04-11T12:37:59.075" v="2461" actId="1440"/>
          <ac:picMkLst>
            <pc:docMk/>
            <pc:sldMk cId="3040654567" sldId="429"/>
            <ac:picMk id="2050" creationId="{44379D87-0985-4BAA-A1C6-AD5BA2780059}"/>
          </ac:picMkLst>
        </pc:picChg>
      </pc:sldChg>
      <pc:sldChg chg="addSp modSp add mod chgLayout">
        <pc:chgData name="Thomas Stensitzki" userId="75cafe6b-2f2a-469b-85c4-eec3b9c972ba" providerId="ADAL" clId="{363DE228-8D93-47E2-A1D5-6CB8C68569A9}" dt="2021-04-11T10:50:10.484" v="1088" actId="20577"/>
        <pc:sldMkLst>
          <pc:docMk/>
          <pc:sldMk cId="4042123349" sldId="430"/>
        </pc:sldMkLst>
        <pc:spChg chg="mod ord">
          <ac:chgData name="Thomas Stensitzki" userId="75cafe6b-2f2a-469b-85c4-eec3b9c972ba" providerId="ADAL" clId="{363DE228-8D93-47E2-A1D5-6CB8C68569A9}" dt="2021-04-11T10:48:03.879" v="899" actId="700"/>
          <ac:spMkLst>
            <pc:docMk/>
            <pc:sldMk cId="4042123349" sldId="430"/>
            <ac:spMk id="2" creationId="{11E5EEC8-6493-4BA0-8811-4A3F48FE62AF}"/>
          </ac:spMkLst>
        </pc:spChg>
        <pc:spChg chg="add mod ord">
          <ac:chgData name="Thomas Stensitzki" userId="75cafe6b-2f2a-469b-85c4-eec3b9c972ba" providerId="ADAL" clId="{363DE228-8D93-47E2-A1D5-6CB8C68569A9}" dt="2021-04-11T10:50:10.484" v="1088" actId="20577"/>
          <ac:spMkLst>
            <pc:docMk/>
            <pc:sldMk cId="4042123349" sldId="430"/>
            <ac:spMk id="3" creationId="{C38F2182-44D9-4C66-929D-0A2EE829EF3E}"/>
          </ac:spMkLst>
        </pc:spChg>
      </pc:sldChg>
      <pc:sldChg chg="modSp add del mod modNotesTx">
        <pc:chgData name="Thomas Stensitzki" userId="75cafe6b-2f2a-469b-85c4-eec3b9c972ba" providerId="ADAL" clId="{363DE228-8D93-47E2-A1D5-6CB8C68569A9}" dt="2021-04-13T16:19:07.791" v="3796" actId="1076"/>
        <pc:sldMkLst>
          <pc:docMk/>
          <pc:sldMk cId="1699899763" sldId="431"/>
        </pc:sldMkLst>
        <pc:spChg chg="mod">
          <ac:chgData name="Thomas Stensitzki" userId="75cafe6b-2f2a-469b-85c4-eec3b9c972ba" providerId="ADAL" clId="{363DE228-8D93-47E2-A1D5-6CB8C68569A9}" dt="2021-04-11T10:51:40.680" v="1108"/>
          <ac:spMkLst>
            <pc:docMk/>
            <pc:sldMk cId="1699899763" sldId="431"/>
            <ac:spMk id="2" creationId="{50183ADD-E6D0-4570-B5FB-F95BA9130DEC}"/>
          </ac:spMkLst>
        </pc:spChg>
        <pc:picChg chg="mod">
          <ac:chgData name="Thomas Stensitzki" userId="75cafe6b-2f2a-469b-85c4-eec3b9c972ba" providerId="ADAL" clId="{363DE228-8D93-47E2-A1D5-6CB8C68569A9}" dt="2021-04-13T16:19:07.791" v="3796" actId="1076"/>
          <ac:picMkLst>
            <pc:docMk/>
            <pc:sldMk cId="1699899763" sldId="431"/>
            <ac:picMk id="5122" creationId="{82A7607B-48A8-4617-A3AC-D6ECE7081D09}"/>
          </ac:picMkLst>
        </pc:picChg>
      </pc:sldChg>
      <pc:sldChg chg="addSp delSp modSp add del mod chgLayout">
        <pc:chgData name="Thomas Stensitzki" userId="75cafe6b-2f2a-469b-85c4-eec3b9c972ba" providerId="ADAL" clId="{363DE228-8D93-47E2-A1D5-6CB8C68569A9}" dt="2021-04-11T10:29:44.337" v="658" actId="2696"/>
        <pc:sldMkLst>
          <pc:docMk/>
          <pc:sldMk cId="3240557133" sldId="431"/>
        </pc:sldMkLst>
        <pc:spChg chg="mod ord">
          <ac:chgData name="Thomas Stensitzki" userId="75cafe6b-2f2a-469b-85c4-eec3b9c972ba" providerId="ADAL" clId="{363DE228-8D93-47E2-A1D5-6CB8C68569A9}" dt="2021-04-11T10:28:22.183" v="634" actId="700"/>
          <ac:spMkLst>
            <pc:docMk/>
            <pc:sldMk cId="3240557133" sldId="431"/>
            <ac:spMk id="2" creationId="{11E5EEC8-6493-4BA0-8811-4A3F48FE62AF}"/>
          </ac:spMkLst>
        </pc:spChg>
        <pc:spChg chg="add mod ord">
          <ac:chgData name="Thomas Stensitzki" userId="75cafe6b-2f2a-469b-85c4-eec3b9c972ba" providerId="ADAL" clId="{363DE228-8D93-47E2-A1D5-6CB8C68569A9}" dt="2021-04-11T10:29:15.899" v="657" actId="20577"/>
          <ac:spMkLst>
            <pc:docMk/>
            <pc:sldMk cId="3240557133" sldId="431"/>
            <ac:spMk id="3" creationId="{45908EBD-EAC5-4CB4-94A5-D30E0B68152C}"/>
          </ac:spMkLst>
        </pc:spChg>
        <pc:picChg chg="del">
          <ac:chgData name="Thomas Stensitzki" userId="75cafe6b-2f2a-469b-85c4-eec3b9c972ba" providerId="ADAL" clId="{363DE228-8D93-47E2-A1D5-6CB8C68569A9}" dt="2021-04-11T10:28:18.495" v="633" actId="478"/>
          <ac:picMkLst>
            <pc:docMk/>
            <pc:sldMk cId="3240557133" sldId="431"/>
            <ac:picMk id="3074" creationId="{34C63600-63F4-4247-8C21-941F3DD71546}"/>
          </ac:picMkLst>
        </pc:picChg>
      </pc:sldChg>
      <pc:sldChg chg="addSp">
        <pc:chgData name="Thomas Stensitzki" userId="75cafe6b-2f2a-469b-85c4-eec3b9c972ba" providerId="ADAL" clId="{363DE228-8D93-47E2-A1D5-6CB8C68569A9}" dt="2021-04-11T10:51:45.946" v="1109"/>
        <pc:sldMkLst>
          <pc:docMk/>
          <pc:sldMk cId="3409143287" sldId="431"/>
        </pc:sldMkLst>
        <pc:picChg chg="add">
          <ac:chgData name="Thomas Stensitzki" userId="75cafe6b-2f2a-469b-85c4-eec3b9c972ba" providerId="ADAL" clId="{363DE228-8D93-47E2-A1D5-6CB8C68569A9}" dt="2021-04-11T10:51:45.946" v="1109"/>
          <ac:picMkLst>
            <pc:docMk/>
            <pc:sldMk cId="3409143287" sldId="431"/>
            <ac:picMk id="5122" creationId="{82A7607B-48A8-4617-A3AC-D6ECE7081D09}"/>
          </ac:picMkLst>
        </pc:picChg>
      </pc:sldChg>
      <pc:sldChg chg="addSp">
        <pc:chgData name="Thomas Stensitzki" userId="75cafe6b-2f2a-469b-85c4-eec3b9c972ba" providerId="ADAL" clId="{363DE228-8D93-47E2-A1D5-6CB8C68569A9}" dt="2021-04-11T12:39:11.246" v="2485"/>
        <pc:sldMkLst>
          <pc:docMk/>
          <pc:sldMk cId="3392416001" sldId="432"/>
        </pc:sldMkLst>
        <pc:picChg chg="add">
          <ac:chgData name="Thomas Stensitzki" userId="75cafe6b-2f2a-469b-85c4-eec3b9c972ba" providerId="ADAL" clId="{363DE228-8D93-47E2-A1D5-6CB8C68569A9}" dt="2021-04-11T12:39:11.246" v="2485"/>
          <ac:picMkLst>
            <pc:docMk/>
            <pc:sldMk cId="3392416001" sldId="432"/>
            <ac:picMk id="26626" creationId="{3663870A-A009-4064-85E8-BB1974DE3D4A}"/>
          </ac:picMkLst>
        </pc:picChg>
      </pc:sldChg>
      <pc:sldChg chg="addSp delSp modSp add del mod modNotesTx">
        <pc:chgData name="Thomas Stensitzki" userId="75cafe6b-2f2a-469b-85c4-eec3b9c972ba" providerId="ADAL" clId="{363DE228-8D93-47E2-A1D5-6CB8C68569A9}" dt="2021-04-13T16:14:23.877" v="3715" actId="1440"/>
        <pc:sldMkLst>
          <pc:docMk/>
          <pc:sldMk cId="3748413395" sldId="432"/>
        </pc:sldMkLst>
        <pc:spChg chg="mod">
          <ac:chgData name="Thomas Stensitzki" userId="75cafe6b-2f2a-469b-85c4-eec3b9c972ba" providerId="ADAL" clId="{363DE228-8D93-47E2-A1D5-6CB8C68569A9}" dt="2021-04-13T16:10:05.745" v="3472" actId="20577"/>
          <ac:spMkLst>
            <pc:docMk/>
            <pc:sldMk cId="3748413395" sldId="432"/>
            <ac:spMk id="2" creationId="{11E5EEC8-6493-4BA0-8811-4A3F48FE62AF}"/>
          </ac:spMkLst>
        </pc:spChg>
        <pc:spChg chg="add del">
          <ac:chgData name="Thomas Stensitzki" userId="75cafe6b-2f2a-469b-85c4-eec3b9c972ba" providerId="ADAL" clId="{363DE228-8D93-47E2-A1D5-6CB8C68569A9}" dt="2021-04-11T12:39:28.733" v="2490" actId="22"/>
          <ac:spMkLst>
            <pc:docMk/>
            <pc:sldMk cId="3748413395" sldId="432"/>
            <ac:spMk id="5" creationId="{A2968577-50C0-484C-8753-D556C4E05ECD}"/>
          </ac:spMkLst>
        </pc:spChg>
        <pc:picChg chg="mod">
          <ac:chgData name="Thomas Stensitzki" userId="75cafe6b-2f2a-469b-85c4-eec3b9c972ba" providerId="ADAL" clId="{363DE228-8D93-47E2-A1D5-6CB8C68569A9}" dt="2021-04-13T16:14:23.877" v="3715" actId="1440"/>
          <ac:picMkLst>
            <pc:docMk/>
            <pc:sldMk cId="3748413395" sldId="432"/>
            <ac:picMk id="26626" creationId="{3663870A-A009-4064-85E8-BB1974DE3D4A}"/>
          </ac:picMkLst>
        </pc:picChg>
      </pc:sldChg>
      <pc:sldChg chg="addSp modSp add del mod">
        <pc:chgData name="Thomas Stensitzki" userId="75cafe6b-2f2a-469b-85c4-eec3b9c972ba" providerId="ADAL" clId="{363DE228-8D93-47E2-A1D5-6CB8C68569A9}" dt="2021-04-13T16:24:25.524" v="3812" actId="1076"/>
        <pc:sldMkLst>
          <pc:docMk/>
          <pc:sldMk cId="2909965873" sldId="433"/>
        </pc:sldMkLst>
        <pc:spChg chg="mod">
          <ac:chgData name="Thomas Stensitzki" userId="75cafe6b-2f2a-469b-85c4-eec3b9c972ba" providerId="ADAL" clId="{363DE228-8D93-47E2-A1D5-6CB8C68569A9}" dt="2021-04-11T10:54:53.640" v="1145" actId="20577"/>
          <ac:spMkLst>
            <pc:docMk/>
            <pc:sldMk cId="2909965873" sldId="433"/>
            <ac:spMk id="2" creationId="{50183ADD-E6D0-4570-B5FB-F95BA9130DEC}"/>
          </ac:spMkLst>
        </pc:spChg>
        <pc:spChg chg="add mod">
          <ac:chgData name="Thomas Stensitzki" userId="75cafe6b-2f2a-469b-85c4-eec3b9c972ba" providerId="ADAL" clId="{363DE228-8D93-47E2-A1D5-6CB8C68569A9}" dt="2021-04-13T16:24:25.524" v="3812" actId="1076"/>
          <ac:spMkLst>
            <pc:docMk/>
            <pc:sldMk cId="2909965873" sldId="433"/>
            <ac:spMk id="3" creationId="{AD078534-9302-46DB-A5FB-C9704F4A8A12}"/>
          </ac:spMkLst>
        </pc:spChg>
        <pc:picChg chg="add mod">
          <ac:chgData name="Thomas Stensitzki" userId="75cafe6b-2f2a-469b-85c4-eec3b9c972ba" providerId="ADAL" clId="{363DE228-8D93-47E2-A1D5-6CB8C68569A9}" dt="2021-04-13T16:20:44.610" v="3805" actId="1076"/>
          <ac:picMkLst>
            <pc:docMk/>
            <pc:sldMk cId="2909965873" sldId="433"/>
            <ac:picMk id="4" creationId="{750D8E2A-B2B9-4C20-BCD6-22AA82D82ABF}"/>
          </ac:picMkLst>
        </pc:picChg>
        <pc:picChg chg="mod">
          <ac:chgData name="Thomas Stensitzki" userId="75cafe6b-2f2a-469b-85c4-eec3b9c972ba" providerId="ADAL" clId="{363DE228-8D93-47E2-A1D5-6CB8C68569A9}" dt="2021-04-13T16:20:46.926" v="3806" actId="1076"/>
          <ac:picMkLst>
            <pc:docMk/>
            <pc:sldMk cId="2909965873" sldId="433"/>
            <ac:picMk id="8194" creationId="{7555D992-F803-412F-81A8-785927F5F17C}"/>
          </ac:picMkLst>
        </pc:picChg>
      </pc:sldChg>
      <pc:sldChg chg="addSp">
        <pc:chgData name="Thomas Stensitzki" userId="75cafe6b-2f2a-469b-85c4-eec3b9c972ba" providerId="ADAL" clId="{363DE228-8D93-47E2-A1D5-6CB8C68569A9}" dt="2021-04-11T10:54:59.110" v="1146"/>
        <pc:sldMkLst>
          <pc:docMk/>
          <pc:sldMk cId="4177504589" sldId="433"/>
        </pc:sldMkLst>
        <pc:picChg chg="add">
          <ac:chgData name="Thomas Stensitzki" userId="75cafe6b-2f2a-469b-85c4-eec3b9c972ba" providerId="ADAL" clId="{363DE228-8D93-47E2-A1D5-6CB8C68569A9}" dt="2021-04-11T10:54:59.110" v="1146"/>
          <ac:picMkLst>
            <pc:docMk/>
            <pc:sldMk cId="4177504589" sldId="433"/>
            <ac:picMk id="8194" creationId="{7555D992-F803-412F-81A8-785927F5F17C}"/>
          </ac:picMkLst>
        </pc:picChg>
      </pc:sldChg>
      <pc:sldChg chg="delSp modSp add del">
        <pc:chgData name="Thomas Stensitzki" userId="75cafe6b-2f2a-469b-85c4-eec3b9c972ba" providerId="ADAL" clId="{363DE228-8D93-47E2-A1D5-6CB8C68569A9}" dt="2021-04-11T10:53:01.072" v="1126" actId="1440"/>
        <pc:sldMkLst>
          <pc:docMk/>
          <pc:sldMk cId="2687296234" sldId="434"/>
        </pc:sldMkLst>
        <pc:picChg chg="del">
          <ac:chgData name="Thomas Stensitzki" userId="75cafe6b-2f2a-469b-85c4-eec3b9c972ba" providerId="ADAL" clId="{363DE228-8D93-47E2-A1D5-6CB8C68569A9}" dt="2021-04-11T10:52:09.510" v="1114" actId="478"/>
          <ac:picMkLst>
            <pc:docMk/>
            <pc:sldMk cId="2687296234" sldId="434"/>
            <ac:picMk id="5122" creationId="{82A7607B-48A8-4617-A3AC-D6ECE7081D09}"/>
          </ac:picMkLst>
        </pc:picChg>
        <pc:picChg chg="mod">
          <ac:chgData name="Thomas Stensitzki" userId="75cafe6b-2f2a-469b-85c4-eec3b9c972ba" providerId="ADAL" clId="{363DE228-8D93-47E2-A1D5-6CB8C68569A9}" dt="2021-04-11T10:53:01.072" v="1126" actId="1440"/>
          <ac:picMkLst>
            <pc:docMk/>
            <pc:sldMk cId="2687296234" sldId="434"/>
            <ac:picMk id="6146" creationId="{92D81F6E-E9E8-423F-B476-C9A7B153E4F5}"/>
          </ac:picMkLst>
        </pc:picChg>
        <pc:picChg chg="mod">
          <ac:chgData name="Thomas Stensitzki" userId="75cafe6b-2f2a-469b-85c4-eec3b9c972ba" providerId="ADAL" clId="{363DE228-8D93-47E2-A1D5-6CB8C68569A9}" dt="2021-04-11T10:52:59.108" v="1125" actId="1440"/>
          <ac:picMkLst>
            <pc:docMk/>
            <pc:sldMk cId="2687296234" sldId="434"/>
            <ac:picMk id="7170" creationId="{13327137-1C18-483A-89C4-A6B02C1839BA}"/>
          </ac:picMkLst>
        </pc:picChg>
      </pc:sldChg>
      <pc:sldChg chg="addSp">
        <pc:chgData name="Thomas Stensitzki" userId="75cafe6b-2f2a-469b-85c4-eec3b9c972ba" providerId="ADAL" clId="{363DE228-8D93-47E2-A1D5-6CB8C68569A9}" dt="2021-04-11T10:52:13.159" v="1115"/>
        <pc:sldMkLst>
          <pc:docMk/>
          <pc:sldMk cId="2895350850" sldId="434"/>
        </pc:sldMkLst>
        <pc:picChg chg="add">
          <ac:chgData name="Thomas Stensitzki" userId="75cafe6b-2f2a-469b-85c4-eec3b9c972ba" providerId="ADAL" clId="{363DE228-8D93-47E2-A1D5-6CB8C68569A9}" dt="2021-04-11T10:52:13.159" v="1115"/>
          <ac:picMkLst>
            <pc:docMk/>
            <pc:sldMk cId="2895350850" sldId="434"/>
            <ac:picMk id="6146" creationId="{92D81F6E-E9E8-423F-B476-C9A7B153E4F5}"/>
          </ac:picMkLst>
        </pc:picChg>
      </pc:sldChg>
      <pc:sldChg chg="addSp">
        <pc:chgData name="Thomas Stensitzki" userId="75cafe6b-2f2a-469b-85c4-eec3b9c972ba" providerId="ADAL" clId="{363DE228-8D93-47E2-A1D5-6CB8C68569A9}" dt="2021-04-11T10:52:27" v="1119"/>
        <pc:sldMkLst>
          <pc:docMk/>
          <pc:sldMk cId="3634695529" sldId="434"/>
        </pc:sldMkLst>
        <pc:picChg chg="add">
          <ac:chgData name="Thomas Stensitzki" userId="75cafe6b-2f2a-469b-85c4-eec3b9c972ba" providerId="ADAL" clId="{363DE228-8D93-47E2-A1D5-6CB8C68569A9}" dt="2021-04-11T10:52:27" v="1119"/>
          <ac:picMkLst>
            <pc:docMk/>
            <pc:sldMk cId="3634695529" sldId="434"/>
            <ac:picMk id="7170" creationId="{13327137-1C18-483A-89C4-A6B02C1839BA}"/>
          </ac:picMkLst>
        </pc:picChg>
      </pc:sldChg>
      <pc:sldChg chg="addSp">
        <pc:chgData name="Thomas Stensitzki" userId="75cafe6b-2f2a-469b-85c4-eec3b9c972ba" providerId="ADAL" clId="{363DE228-8D93-47E2-A1D5-6CB8C68569A9}" dt="2021-04-11T11:04:49.791" v="1326"/>
        <pc:sldMkLst>
          <pc:docMk/>
          <pc:sldMk cId="887293857" sldId="435"/>
        </pc:sldMkLst>
        <pc:picChg chg="add">
          <ac:chgData name="Thomas Stensitzki" userId="75cafe6b-2f2a-469b-85c4-eec3b9c972ba" providerId="ADAL" clId="{363DE228-8D93-47E2-A1D5-6CB8C68569A9}" dt="2021-04-11T11:04:49.791" v="1326"/>
          <ac:picMkLst>
            <pc:docMk/>
            <pc:sldMk cId="887293857" sldId="435"/>
            <ac:picMk id="9218" creationId="{D3A02A13-26FD-41D8-B700-08CA3E901D2E}"/>
          </ac:picMkLst>
        </pc:picChg>
      </pc:sldChg>
      <pc:sldChg chg="modSp add del mod">
        <pc:chgData name="Thomas Stensitzki" userId="75cafe6b-2f2a-469b-85c4-eec3b9c972ba" providerId="ADAL" clId="{363DE228-8D93-47E2-A1D5-6CB8C68569A9}" dt="2021-04-11T11:05:09.825" v="1329" actId="1440"/>
        <pc:sldMkLst>
          <pc:docMk/>
          <pc:sldMk cId="3916441034" sldId="435"/>
        </pc:sldMkLst>
        <pc:spChg chg="mod">
          <ac:chgData name="Thomas Stensitzki" userId="75cafe6b-2f2a-469b-85c4-eec3b9c972ba" providerId="ADAL" clId="{363DE228-8D93-47E2-A1D5-6CB8C68569A9}" dt="2021-04-11T11:04:45.627" v="1325"/>
          <ac:spMkLst>
            <pc:docMk/>
            <pc:sldMk cId="3916441034" sldId="435"/>
            <ac:spMk id="2" creationId="{50183ADD-E6D0-4570-B5FB-F95BA9130DEC}"/>
          </ac:spMkLst>
        </pc:spChg>
        <pc:picChg chg="mod">
          <ac:chgData name="Thomas Stensitzki" userId="75cafe6b-2f2a-469b-85c4-eec3b9c972ba" providerId="ADAL" clId="{363DE228-8D93-47E2-A1D5-6CB8C68569A9}" dt="2021-04-11T11:05:09.825" v="1329" actId="1440"/>
          <ac:picMkLst>
            <pc:docMk/>
            <pc:sldMk cId="3916441034" sldId="435"/>
            <ac:picMk id="9218" creationId="{D3A02A13-26FD-41D8-B700-08CA3E901D2E}"/>
          </ac:picMkLst>
        </pc:picChg>
      </pc:sldChg>
      <pc:sldChg chg="modSp add del mod modNotesTx">
        <pc:chgData name="Thomas Stensitzki" userId="75cafe6b-2f2a-469b-85c4-eec3b9c972ba" providerId="ADAL" clId="{363DE228-8D93-47E2-A1D5-6CB8C68569A9}" dt="2021-04-11T10:59:00.719" v="1242" actId="47"/>
        <pc:sldMkLst>
          <pc:docMk/>
          <pc:sldMk cId="2634348727" sldId="436"/>
        </pc:sldMkLst>
        <pc:spChg chg="mod">
          <ac:chgData name="Thomas Stensitzki" userId="75cafe6b-2f2a-469b-85c4-eec3b9c972ba" providerId="ADAL" clId="{363DE228-8D93-47E2-A1D5-6CB8C68569A9}" dt="2021-04-11T10:57:37.157" v="1204" actId="14100"/>
          <ac:spMkLst>
            <pc:docMk/>
            <pc:sldMk cId="2634348727" sldId="436"/>
            <ac:spMk id="2" creationId="{909DC09D-B9A6-4493-9A72-1CA7ECB1F5CA}"/>
          </ac:spMkLst>
        </pc:spChg>
        <pc:spChg chg="mod">
          <ac:chgData name="Thomas Stensitzki" userId="75cafe6b-2f2a-469b-85c4-eec3b9c972ba" providerId="ADAL" clId="{363DE228-8D93-47E2-A1D5-6CB8C68569A9}" dt="2021-04-11T10:58:42.621" v="1241" actId="108"/>
          <ac:spMkLst>
            <pc:docMk/>
            <pc:sldMk cId="2634348727" sldId="436"/>
            <ac:spMk id="5" creationId="{C24DACB5-1BEC-4C86-9652-BAFD8DE56FEF}"/>
          </ac:spMkLst>
        </pc:spChg>
      </pc:sldChg>
      <pc:sldChg chg="modSp add del mod">
        <pc:chgData name="Thomas Stensitzki" userId="75cafe6b-2f2a-469b-85c4-eec3b9c972ba" providerId="ADAL" clId="{363DE228-8D93-47E2-A1D5-6CB8C68569A9}" dt="2021-04-11T12:44:24.984" v="2516" actId="1076"/>
        <pc:sldMkLst>
          <pc:docMk/>
          <pc:sldMk cId="2665106704" sldId="437"/>
        </pc:sldMkLst>
        <pc:spChg chg="mod">
          <ac:chgData name="Thomas Stensitzki" userId="75cafe6b-2f2a-469b-85c4-eec3b9c972ba" providerId="ADAL" clId="{363DE228-8D93-47E2-A1D5-6CB8C68569A9}" dt="2021-04-11T12:44:17.106" v="2513"/>
          <ac:spMkLst>
            <pc:docMk/>
            <pc:sldMk cId="2665106704" sldId="437"/>
            <ac:spMk id="2" creationId="{11E5EEC8-6493-4BA0-8811-4A3F48FE62AF}"/>
          </ac:spMkLst>
        </pc:spChg>
        <pc:picChg chg="mod">
          <ac:chgData name="Thomas Stensitzki" userId="75cafe6b-2f2a-469b-85c4-eec3b9c972ba" providerId="ADAL" clId="{363DE228-8D93-47E2-A1D5-6CB8C68569A9}" dt="2021-04-11T12:44:24.984" v="2516" actId="1076"/>
          <ac:picMkLst>
            <pc:docMk/>
            <pc:sldMk cId="2665106704" sldId="437"/>
            <ac:picMk id="27650" creationId="{FD39F129-7796-4810-9C7D-E4C220E4CF67}"/>
          </ac:picMkLst>
        </pc:picChg>
      </pc:sldChg>
      <pc:sldChg chg="addSp">
        <pc:chgData name="Thomas Stensitzki" userId="75cafe6b-2f2a-469b-85c4-eec3b9c972ba" providerId="ADAL" clId="{363DE228-8D93-47E2-A1D5-6CB8C68569A9}" dt="2021-04-11T12:44:22.143" v="2514"/>
        <pc:sldMkLst>
          <pc:docMk/>
          <pc:sldMk cId="4058580615" sldId="437"/>
        </pc:sldMkLst>
        <pc:picChg chg="add">
          <ac:chgData name="Thomas Stensitzki" userId="75cafe6b-2f2a-469b-85c4-eec3b9c972ba" providerId="ADAL" clId="{363DE228-8D93-47E2-A1D5-6CB8C68569A9}" dt="2021-04-11T12:44:22.143" v="2514"/>
          <ac:picMkLst>
            <pc:docMk/>
            <pc:sldMk cId="4058580615" sldId="437"/>
            <ac:picMk id="27650" creationId="{FD39F129-7796-4810-9C7D-E4C220E4CF67}"/>
          </ac:picMkLst>
        </pc:picChg>
      </pc:sldChg>
      <pc:sldChg chg="modSp add mod ord modNotesTx">
        <pc:chgData name="Thomas Stensitzki" userId="75cafe6b-2f2a-469b-85c4-eec3b9c972ba" providerId="ADAL" clId="{363DE228-8D93-47E2-A1D5-6CB8C68569A9}" dt="2021-04-13T16:04:47.051" v="3178" actId="20577"/>
        <pc:sldMkLst>
          <pc:docMk/>
          <pc:sldMk cId="1968010775" sldId="438"/>
        </pc:sldMkLst>
        <pc:spChg chg="mod">
          <ac:chgData name="Thomas Stensitzki" userId="75cafe6b-2f2a-469b-85c4-eec3b9c972ba" providerId="ADAL" clId="{363DE228-8D93-47E2-A1D5-6CB8C68569A9}" dt="2021-04-13T16:04:47.051" v="3178" actId="20577"/>
          <ac:spMkLst>
            <pc:docMk/>
            <pc:sldMk cId="1968010775" sldId="438"/>
            <ac:spMk id="5" creationId="{C24DACB5-1BEC-4C86-9652-BAFD8DE56FEF}"/>
          </ac:spMkLst>
        </pc:spChg>
      </pc:sldChg>
      <pc:sldChg chg="modSp add mod ord modNotesTx">
        <pc:chgData name="Thomas Stensitzki" userId="75cafe6b-2f2a-469b-85c4-eec3b9c972ba" providerId="ADAL" clId="{363DE228-8D93-47E2-A1D5-6CB8C68569A9}" dt="2021-04-13T16:13:41.313" v="3660" actId="6549"/>
        <pc:sldMkLst>
          <pc:docMk/>
          <pc:sldMk cId="2987264023" sldId="439"/>
        </pc:sldMkLst>
        <pc:spChg chg="mod">
          <ac:chgData name="Thomas Stensitzki" userId="75cafe6b-2f2a-469b-85c4-eec3b9c972ba" providerId="ADAL" clId="{363DE228-8D93-47E2-A1D5-6CB8C68569A9}" dt="2021-04-13T16:12:56.672" v="3595" actId="14100"/>
          <ac:spMkLst>
            <pc:docMk/>
            <pc:sldMk cId="2987264023" sldId="439"/>
            <ac:spMk id="2" creationId="{909DC09D-B9A6-4493-9A72-1CA7ECB1F5CA}"/>
          </ac:spMkLst>
        </pc:spChg>
        <pc:spChg chg="mod">
          <ac:chgData name="Thomas Stensitzki" userId="75cafe6b-2f2a-469b-85c4-eec3b9c972ba" providerId="ADAL" clId="{363DE228-8D93-47E2-A1D5-6CB8C68569A9}" dt="2021-04-13T16:08:44.443" v="3468" actId="20577"/>
          <ac:spMkLst>
            <pc:docMk/>
            <pc:sldMk cId="2987264023" sldId="439"/>
            <ac:spMk id="5" creationId="{C24DACB5-1BEC-4C86-9652-BAFD8DE56FEF}"/>
          </ac:spMkLst>
        </pc:spChg>
      </pc:sldChg>
      <pc:sldChg chg="addSp delSp modSp add del mod modNotesTx">
        <pc:chgData name="Thomas Stensitzki" userId="75cafe6b-2f2a-469b-85c4-eec3b9c972ba" providerId="ADAL" clId="{363DE228-8D93-47E2-A1D5-6CB8C68569A9}" dt="2021-04-11T12:37:45.059" v="2458" actId="1440"/>
        <pc:sldMkLst>
          <pc:docMk/>
          <pc:sldMk cId="1174508103" sldId="440"/>
        </pc:sldMkLst>
        <pc:spChg chg="mod">
          <ac:chgData name="Thomas Stensitzki" userId="75cafe6b-2f2a-469b-85c4-eec3b9c972ba" providerId="ADAL" clId="{363DE228-8D93-47E2-A1D5-6CB8C68569A9}" dt="2021-04-11T11:07:20.765" v="1344"/>
          <ac:spMkLst>
            <pc:docMk/>
            <pc:sldMk cId="1174508103" sldId="440"/>
            <ac:spMk id="2" creationId="{50183ADD-E6D0-4570-B5FB-F95BA9130DEC}"/>
          </ac:spMkLst>
        </pc:spChg>
        <pc:spChg chg="add del">
          <ac:chgData name="Thomas Stensitzki" userId="75cafe6b-2f2a-469b-85c4-eec3b9c972ba" providerId="ADAL" clId="{363DE228-8D93-47E2-A1D5-6CB8C68569A9}" dt="2021-04-11T11:08:34.453" v="1354" actId="478"/>
          <ac:spMkLst>
            <pc:docMk/>
            <pc:sldMk cId="1174508103" sldId="440"/>
            <ac:spMk id="5" creationId="{5C1E7465-D3BE-4DAF-94E7-7205D4418D86}"/>
          </ac:spMkLst>
        </pc:spChg>
        <pc:picChg chg="mod">
          <ac:chgData name="Thomas Stensitzki" userId="75cafe6b-2f2a-469b-85c4-eec3b9c972ba" providerId="ADAL" clId="{363DE228-8D93-47E2-A1D5-6CB8C68569A9}" dt="2021-04-11T12:37:45.059" v="2458" actId="1440"/>
          <ac:picMkLst>
            <pc:docMk/>
            <pc:sldMk cId="1174508103" sldId="440"/>
            <ac:picMk id="10242" creationId="{0282E682-DF59-4945-9355-C607E45806E4}"/>
          </ac:picMkLst>
        </pc:picChg>
      </pc:sldChg>
      <pc:sldChg chg="addSp">
        <pc:chgData name="Thomas Stensitzki" userId="75cafe6b-2f2a-469b-85c4-eec3b9c972ba" providerId="ADAL" clId="{363DE228-8D93-47E2-A1D5-6CB8C68569A9}" dt="2021-04-11T11:07:47.962" v="1345"/>
        <pc:sldMkLst>
          <pc:docMk/>
          <pc:sldMk cId="2499793211" sldId="440"/>
        </pc:sldMkLst>
        <pc:picChg chg="add">
          <ac:chgData name="Thomas Stensitzki" userId="75cafe6b-2f2a-469b-85c4-eec3b9c972ba" providerId="ADAL" clId="{363DE228-8D93-47E2-A1D5-6CB8C68569A9}" dt="2021-04-11T11:07:47.962" v="1345"/>
          <ac:picMkLst>
            <pc:docMk/>
            <pc:sldMk cId="2499793211" sldId="440"/>
            <ac:picMk id="10242" creationId="{0282E682-DF59-4945-9355-C607E45806E4}"/>
          </ac:picMkLst>
        </pc:picChg>
      </pc:sldChg>
      <pc:sldChg chg="addSp">
        <pc:chgData name="Thomas Stensitzki" userId="75cafe6b-2f2a-469b-85c4-eec3b9c972ba" providerId="ADAL" clId="{363DE228-8D93-47E2-A1D5-6CB8C68569A9}" dt="2021-04-11T11:13:54.324" v="1471"/>
        <pc:sldMkLst>
          <pc:docMk/>
          <pc:sldMk cId="260459853" sldId="441"/>
        </pc:sldMkLst>
        <pc:picChg chg="add">
          <ac:chgData name="Thomas Stensitzki" userId="75cafe6b-2f2a-469b-85c4-eec3b9c972ba" providerId="ADAL" clId="{363DE228-8D93-47E2-A1D5-6CB8C68569A9}" dt="2021-04-11T11:13:54.324" v="1471"/>
          <ac:picMkLst>
            <pc:docMk/>
            <pc:sldMk cId="260459853" sldId="441"/>
            <ac:picMk id="13314" creationId="{84B9686C-48C0-45C9-AD07-90660856CC97}"/>
          </ac:picMkLst>
        </pc:picChg>
      </pc:sldChg>
      <pc:sldChg chg="addSp modSp add del mod">
        <pc:chgData name="Thomas Stensitzki" userId="75cafe6b-2f2a-469b-85c4-eec3b9c972ba" providerId="ADAL" clId="{363DE228-8D93-47E2-A1D5-6CB8C68569A9}" dt="2021-04-13T16:27:37.624" v="3871" actId="14100"/>
        <pc:sldMkLst>
          <pc:docMk/>
          <pc:sldMk cId="1134792597" sldId="441"/>
        </pc:sldMkLst>
        <pc:spChg chg="mod">
          <ac:chgData name="Thomas Stensitzki" userId="75cafe6b-2f2a-469b-85c4-eec3b9c972ba" providerId="ADAL" clId="{363DE228-8D93-47E2-A1D5-6CB8C68569A9}" dt="2021-04-11T11:13:50.672" v="1470"/>
          <ac:spMkLst>
            <pc:docMk/>
            <pc:sldMk cId="1134792597" sldId="441"/>
            <ac:spMk id="2" creationId="{50183ADD-E6D0-4570-B5FB-F95BA9130DEC}"/>
          </ac:spMkLst>
        </pc:spChg>
        <pc:spChg chg="add mod">
          <ac:chgData name="Thomas Stensitzki" userId="75cafe6b-2f2a-469b-85c4-eec3b9c972ba" providerId="ADAL" clId="{363DE228-8D93-47E2-A1D5-6CB8C68569A9}" dt="2021-04-13T16:27:37.624" v="3871" actId="14100"/>
          <ac:spMkLst>
            <pc:docMk/>
            <pc:sldMk cId="1134792597" sldId="441"/>
            <ac:spMk id="3" creationId="{C5673F5D-A124-49F9-A94A-8B2D2411BE61}"/>
          </ac:spMkLst>
        </pc:spChg>
        <pc:picChg chg="mod">
          <ac:chgData name="Thomas Stensitzki" userId="75cafe6b-2f2a-469b-85c4-eec3b9c972ba" providerId="ADAL" clId="{363DE228-8D93-47E2-A1D5-6CB8C68569A9}" dt="2021-04-13T16:26:40.571" v="3865" actId="1036"/>
          <ac:picMkLst>
            <pc:docMk/>
            <pc:sldMk cId="1134792597" sldId="441"/>
            <ac:picMk id="13314" creationId="{84B9686C-48C0-45C9-AD07-90660856CC97}"/>
          </ac:picMkLst>
        </pc:picChg>
      </pc:sldChg>
      <pc:sldChg chg="addSp">
        <pc:chgData name="Thomas Stensitzki" userId="75cafe6b-2f2a-469b-85c4-eec3b9c972ba" providerId="ADAL" clId="{363DE228-8D93-47E2-A1D5-6CB8C68569A9}" dt="2021-04-11T11:08:38.735" v="1356"/>
        <pc:sldMkLst>
          <pc:docMk/>
          <pc:sldMk cId="429761498" sldId="442"/>
        </pc:sldMkLst>
        <pc:picChg chg="add">
          <ac:chgData name="Thomas Stensitzki" userId="75cafe6b-2f2a-469b-85c4-eec3b9c972ba" providerId="ADAL" clId="{363DE228-8D93-47E2-A1D5-6CB8C68569A9}" dt="2021-04-11T11:08:38.735" v="1356"/>
          <ac:picMkLst>
            <pc:docMk/>
            <pc:sldMk cId="429761498" sldId="442"/>
            <ac:picMk id="11266" creationId="{960DDDFF-56CC-481E-9B48-90E1A58D7A39}"/>
          </ac:picMkLst>
        </pc:picChg>
      </pc:sldChg>
      <pc:sldChg chg="addSp">
        <pc:chgData name="Thomas Stensitzki" userId="75cafe6b-2f2a-469b-85c4-eec3b9c972ba" providerId="ADAL" clId="{363DE228-8D93-47E2-A1D5-6CB8C68569A9}" dt="2021-04-11T11:09:45.179" v="1361"/>
        <pc:sldMkLst>
          <pc:docMk/>
          <pc:sldMk cId="1411663160" sldId="442"/>
        </pc:sldMkLst>
        <pc:picChg chg="add">
          <ac:chgData name="Thomas Stensitzki" userId="75cafe6b-2f2a-469b-85c4-eec3b9c972ba" providerId="ADAL" clId="{363DE228-8D93-47E2-A1D5-6CB8C68569A9}" dt="2021-04-11T11:09:45.179" v="1361"/>
          <ac:picMkLst>
            <pc:docMk/>
            <pc:sldMk cId="1411663160" sldId="442"/>
            <ac:picMk id="12290" creationId="{01009F62-B242-48CC-8117-02C2E562F017}"/>
          </ac:picMkLst>
        </pc:picChg>
      </pc:sldChg>
      <pc:sldChg chg="delSp modSp add del mod">
        <pc:chgData name="Thomas Stensitzki" userId="75cafe6b-2f2a-469b-85c4-eec3b9c972ba" providerId="ADAL" clId="{363DE228-8D93-47E2-A1D5-6CB8C68569A9}" dt="2021-04-13T16:26:31.793" v="3849" actId="1035"/>
        <pc:sldMkLst>
          <pc:docMk/>
          <pc:sldMk cId="3082151148" sldId="442"/>
        </pc:sldMkLst>
        <pc:spChg chg="del">
          <ac:chgData name="Thomas Stensitzki" userId="75cafe6b-2f2a-469b-85c4-eec3b9c972ba" providerId="ADAL" clId="{363DE228-8D93-47E2-A1D5-6CB8C68569A9}" dt="2021-04-11T11:08:37.412" v="1355" actId="478"/>
          <ac:spMkLst>
            <pc:docMk/>
            <pc:sldMk cId="3082151148" sldId="442"/>
            <ac:spMk id="5" creationId="{5C1E7465-D3BE-4DAF-94E7-7205D4418D86}"/>
          </ac:spMkLst>
        </pc:spChg>
        <pc:picChg chg="del">
          <ac:chgData name="Thomas Stensitzki" userId="75cafe6b-2f2a-469b-85c4-eec3b9c972ba" providerId="ADAL" clId="{363DE228-8D93-47E2-A1D5-6CB8C68569A9}" dt="2021-04-11T11:08:25.034" v="1353" actId="478"/>
          <ac:picMkLst>
            <pc:docMk/>
            <pc:sldMk cId="3082151148" sldId="442"/>
            <ac:picMk id="10242" creationId="{0282E682-DF59-4945-9355-C607E45806E4}"/>
          </ac:picMkLst>
        </pc:picChg>
        <pc:picChg chg="mod">
          <ac:chgData name="Thomas Stensitzki" userId="75cafe6b-2f2a-469b-85c4-eec3b9c972ba" providerId="ADAL" clId="{363DE228-8D93-47E2-A1D5-6CB8C68569A9}" dt="2021-04-13T16:26:31.793" v="3849" actId="1035"/>
          <ac:picMkLst>
            <pc:docMk/>
            <pc:sldMk cId="3082151148" sldId="442"/>
            <ac:picMk id="11266" creationId="{960DDDFF-56CC-481E-9B48-90E1A58D7A39}"/>
          </ac:picMkLst>
        </pc:picChg>
        <pc:picChg chg="mod">
          <ac:chgData name="Thomas Stensitzki" userId="75cafe6b-2f2a-469b-85c4-eec3b9c972ba" providerId="ADAL" clId="{363DE228-8D93-47E2-A1D5-6CB8C68569A9}" dt="2021-04-13T16:26:27.473" v="3838" actId="1036"/>
          <ac:picMkLst>
            <pc:docMk/>
            <pc:sldMk cId="3082151148" sldId="442"/>
            <ac:picMk id="12290" creationId="{01009F62-B242-48CC-8117-02C2E562F017}"/>
          </ac:picMkLst>
        </pc:picChg>
      </pc:sldChg>
      <pc:sldChg chg="addSp modSp add del mod chgLayout">
        <pc:chgData name="Thomas Stensitzki" userId="75cafe6b-2f2a-469b-85c4-eec3b9c972ba" providerId="ADAL" clId="{363DE228-8D93-47E2-A1D5-6CB8C68569A9}" dt="2021-04-13T16:30:27.207" v="3874" actId="1076"/>
        <pc:sldMkLst>
          <pc:docMk/>
          <pc:sldMk cId="2894310663" sldId="443"/>
        </pc:sldMkLst>
        <pc:spChg chg="mod ord">
          <ac:chgData name="Thomas Stensitzki" userId="75cafe6b-2f2a-469b-85c4-eec3b9c972ba" providerId="ADAL" clId="{363DE228-8D93-47E2-A1D5-6CB8C68569A9}" dt="2021-04-11T12:16:22.638" v="1734" actId="700"/>
          <ac:spMkLst>
            <pc:docMk/>
            <pc:sldMk cId="2894310663" sldId="443"/>
            <ac:spMk id="2" creationId="{50183ADD-E6D0-4570-B5FB-F95BA9130DEC}"/>
          </ac:spMkLst>
        </pc:spChg>
        <pc:spChg chg="add mod ord">
          <ac:chgData name="Thomas Stensitzki" userId="75cafe6b-2f2a-469b-85c4-eec3b9c972ba" providerId="ADAL" clId="{363DE228-8D93-47E2-A1D5-6CB8C68569A9}" dt="2021-04-11T12:17:43.883" v="1766" actId="20577"/>
          <ac:spMkLst>
            <pc:docMk/>
            <pc:sldMk cId="2894310663" sldId="443"/>
            <ac:spMk id="3" creationId="{BA26520B-182E-4663-8494-7C118FD95DC0}"/>
          </ac:spMkLst>
        </pc:spChg>
        <pc:spChg chg="add mod">
          <ac:chgData name="Thomas Stensitzki" userId="75cafe6b-2f2a-469b-85c4-eec3b9c972ba" providerId="ADAL" clId="{363DE228-8D93-47E2-A1D5-6CB8C68569A9}" dt="2021-04-11T12:18:18.284" v="1772" actId="1076"/>
          <ac:spMkLst>
            <pc:docMk/>
            <pc:sldMk cId="2894310663" sldId="443"/>
            <ac:spMk id="6" creationId="{092F3A9E-3C85-42E7-AAE2-570492847E53}"/>
          </ac:spMkLst>
        </pc:spChg>
        <pc:picChg chg="mod">
          <ac:chgData name="Thomas Stensitzki" userId="75cafe6b-2f2a-469b-85c4-eec3b9c972ba" providerId="ADAL" clId="{363DE228-8D93-47E2-A1D5-6CB8C68569A9}" dt="2021-04-13T16:30:27.207" v="3874" actId="1076"/>
          <ac:picMkLst>
            <pc:docMk/>
            <pc:sldMk cId="2894310663" sldId="443"/>
            <ac:picMk id="14338" creationId="{C8543E28-7205-4AC6-A54D-0064BA5D8A10}"/>
          </ac:picMkLst>
        </pc:picChg>
      </pc:sldChg>
      <pc:sldChg chg="addSp">
        <pc:chgData name="Thomas Stensitzki" userId="75cafe6b-2f2a-469b-85c4-eec3b9c972ba" providerId="ADAL" clId="{363DE228-8D93-47E2-A1D5-6CB8C68569A9}" dt="2021-04-11T12:16:02.719" v="1730"/>
        <pc:sldMkLst>
          <pc:docMk/>
          <pc:sldMk cId="3726450046" sldId="443"/>
        </pc:sldMkLst>
        <pc:picChg chg="add">
          <ac:chgData name="Thomas Stensitzki" userId="75cafe6b-2f2a-469b-85c4-eec3b9c972ba" providerId="ADAL" clId="{363DE228-8D93-47E2-A1D5-6CB8C68569A9}" dt="2021-04-11T12:16:02.719" v="1730"/>
          <ac:picMkLst>
            <pc:docMk/>
            <pc:sldMk cId="3726450046" sldId="443"/>
            <ac:picMk id="14338" creationId="{C8543E28-7205-4AC6-A54D-0064BA5D8A10}"/>
          </ac:picMkLst>
        </pc:picChg>
      </pc:sldChg>
      <pc:sldChg chg="addSp delSp modSp add mod chgLayout">
        <pc:chgData name="Thomas Stensitzki" userId="75cafe6b-2f2a-469b-85c4-eec3b9c972ba" providerId="ADAL" clId="{363DE228-8D93-47E2-A1D5-6CB8C68569A9}" dt="2021-04-13T16:29:49.374" v="3873" actId="113"/>
        <pc:sldMkLst>
          <pc:docMk/>
          <pc:sldMk cId="625199879" sldId="444"/>
        </pc:sldMkLst>
        <pc:spChg chg="mod ord">
          <ac:chgData name="Thomas Stensitzki" userId="75cafe6b-2f2a-469b-85c4-eec3b9c972ba" providerId="ADAL" clId="{363DE228-8D93-47E2-A1D5-6CB8C68569A9}" dt="2021-04-11T11:14:42.862" v="1477" actId="700"/>
          <ac:spMkLst>
            <pc:docMk/>
            <pc:sldMk cId="625199879" sldId="444"/>
            <ac:spMk id="2" creationId="{50183ADD-E6D0-4570-B5FB-F95BA9130DEC}"/>
          </ac:spMkLst>
        </pc:spChg>
        <pc:spChg chg="add del mod ord">
          <ac:chgData name="Thomas Stensitzki" userId="75cafe6b-2f2a-469b-85c4-eec3b9c972ba" providerId="ADAL" clId="{363DE228-8D93-47E2-A1D5-6CB8C68569A9}" dt="2021-04-11T11:15:02.313" v="1478" actId="3680"/>
          <ac:spMkLst>
            <pc:docMk/>
            <pc:sldMk cId="625199879" sldId="444"/>
            <ac:spMk id="3" creationId="{78D8FCD1-D8DB-4D60-859C-7265AD172D70}"/>
          </ac:spMkLst>
        </pc:spChg>
        <pc:graphicFrameChg chg="add mod ord modGraphic">
          <ac:chgData name="Thomas Stensitzki" userId="75cafe6b-2f2a-469b-85c4-eec3b9c972ba" providerId="ADAL" clId="{363DE228-8D93-47E2-A1D5-6CB8C68569A9}" dt="2021-04-13T16:29:49.374" v="3873" actId="113"/>
          <ac:graphicFrameMkLst>
            <pc:docMk/>
            <pc:sldMk cId="625199879" sldId="444"/>
            <ac:graphicFrameMk id="4" creationId="{0F22A601-A9C9-4363-ABFD-8ED7802B0289}"/>
          </ac:graphicFrameMkLst>
        </pc:graphicFrameChg>
        <pc:picChg chg="del">
          <ac:chgData name="Thomas Stensitzki" userId="75cafe6b-2f2a-469b-85c4-eec3b9c972ba" providerId="ADAL" clId="{363DE228-8D93-47E2-A1D5-6CB8C68569A9}" dt="2021-04-11T11:14:38.490" v="1476" actId="478"/>
          <ac:picMkLst>
            <pc:docMk/>
            <pc:sldMk cId="625199879" sldId="444"/>
            <ac:picMk id="13314" creationId="{84B9686C-48C0-45C9-AD07-90660856CC97}"/>
          </ac:picMkLst>
        </pc:picChg>
      </pc:sldChg>
      <pc:sldChg chg="modSp add del mod">
        <pc:chgData name="Thomas Stensitzki" userId="75cafe6b-2f2a-469b-85c4-eec3b9c972ba" providerId="ADAL" clId="{363DE228-8D93-47E2-A1D5-6CB8C68569A9}" dt="2021-04-11T12:37:35.160" v="2453" actId="1440"/>
        <pc:sldMkLst>
          <pc:docMk/>
          <pc:sldMk cId="1296016441" sldId="445"/>
        </pc:sldMkLst>
        <pc:spChg chg="mod">
          <ac:chgData name="Thomas Stensitzki" userId="75cafe6b-2f2a-469b-85c4-eec3b9c972ba" providerId="ADAL" clId="{363DE228-8D93-47E2-A1D5-6CB8C68569A9}" dt="2021-04-11T12:19:09.631" v="1797"/>
          <ac:spMkLst>
            <pc:docMk/>
            <pc:sldMk cId="1296016441" sldId="445"/>
            <ac:spMk id="2" creationId="{50183ADD-E6D0-4570-B5FB-F95BA9130DEC}"/>
          </ac:spMkLst>
        </pc:spChg>
        <pc:picChg chg="mod">
          <ac:chgData name="Thomas Stensitzki" userId="75cafe6b-2f2a-469b-85c4-eec3b9c972ba" providerId="ADAL" clId="{363DE228-8D93-47E2-A1D5-6CB8C68569A9}" dt="2021-04-11T12:37:35.160" v="2453" actId="1440"/>
          <ac:picMkLst>
            <pc:docMk/>
            <pc:sldMk cId="1296016441" sldId="445"/>
            <ac:picMk id="15362" creationId="{45A7CBBE-01F4-4EDA-9C23-0C2D154F86BA}"/>
          </ac:picMkLst>
        </pc:picChg>
      </pc:sldChg>
      <pc:sldChg chg="addSp">
        <pc:chgData name="Thomas Stensitzki" userId="75cafe6b-2f2a-469b-85c4-eec3b9c972ba" providerId="ADAL" clId="{363DE228-8D93-47E2-A1D5-6CB8C68569A9}" dt="2021-04-11T12:19:16.182" v="1798"/>
        <pc:sldMkLst>
          <pc:docMk/>
          <pc:sldMk cId="1359793213" sldId="445"/>
        </pc:sldMkLst>
        <pc:picChg chg="add">
          <ac:chgData name="Thomas Stensitzki" userId="75cafe6b-2f2a-469b-85c4-eec3b9c972ba" providerId="ADAL" clId="{363DE228-8D93-47E2-A1D5-6CB8C68569A9}" dt="2021-04-11T12:19:16.182" v="1798"/>
          <ac:picMkLst>
            <pc:docMk/>
            <pc:sldMk cId="1359793213" sldId="445"/>
            <ac:picMk id="15362" creationId="{45A7CBBE-01F4-4EDA-9C23-0C2D154F86BA}"/>
          </ac:picMkLst>
        </pc:picChg>
      </pc:sldChg>
      <pc:sldChg chg="addSp">
        <pc:chgData name="Thomas Stensitzki" userId="75cafe6b-2f2a-469b-85c4-eec3b9c972ba" providerId="ADAL" clId="{363DE228-8D93-47E2-A1D5-6CB8C68569A9}" dt="2021-04-11T12:20:38.424" v="1824"/>
        <pc:sldMkLst>
          <pc:docMk/>
          <pc:sldMk cId="2314800460" sldId="446"/>
        </pc:sldMkLst>
        <pc:picChg chg="add">
          <ac:chgData name="Thomas Stensitzki" userId="75cafe6b-2f2a-469b-85c4-eec3b9c972ba" providerId="ADAL" clId="{363DE228-8D93-47E2-A1D5-6CB8C68569A9}" dt="2021-04-11T12:20:38.424" v="1824"/>
          <ac:picMkLst>
            <pc:docMk/>
            <pc:sldMk cId="2314800460" sldId="446"/>
            <ac:picMk id="16386" creationId="{73AAB821-D611-4DB7-B190-1DEFD0271BC9}"/>
          </ac:picMkLst>
        </pc:picChg>
      </pc:sldChg>
      <pc:sldChg chg="modSp add del mod">
        <pc:chgData name="Thomas Stensitzki" userId="75cafe6b-2f2a-469b-85c4-eec3b9c972ba" providerId="ADAL" clId="{363DE228-8D93-47E2-A1D5-6CB8C68569A9}" dt="2021-04-11T12:37:30.682" v="2452" actId="1440"/>
        <pc:sldMkLst>
          <pc:docMk/>
          <pc:sldMk cId="2712150207" sldId="446"/>
        </pc:sldMkLst>
        <pc:spChg chg="mod">
          <ac:chgData name="Thomas Stensitzki" userId="75cafe6b-2f2a-469b-85c4-eec3b9c972ba" providerId="ADAL" clId="{363DE228-8D93-47E2-A1D5-6CB8C68569A9}" dt="2021-04-11T12:20:32.521" v="1823"/>
          <ac:spMkLst>
            <pc:docMk/>
            <pc:sldMk cId="2712150207" sldId="446"/>
            <ac:spMk id="2" creationId="{50183ADD-E6D0-4570-B5FB-F95BA9130DEC}"/>
          </ac:spMkLst>
        </pc:spChg>
        <pc:picChg chg="mod">
          <ac:chgData name="Thomas Stensitzki" userId="75cafe6b-2f2a-469b-85c4-eec3b9c972ba" providerId="ADAL" clId="{363DE228-8D93-47E2-A1D5-6CB8C68569A9}" dt="2021-04-11T12:37:30.682" v="2452" actId="1440"/>
          <ac:picMkLst>
            <pc:docMk/>
            <pc:sldMk cId="2712150207" sldId="446"/>
            <ac:picMk id="16386" creationId="{73AAB821-D611-4DB7-B190-1DEFD0271BC9}"/>
          </ac:picMkLst>
        </pc:picChg>
      </pc:sldChg>
      <pc:sldChg chg="addSp modSp add del mod chgLayout">
        <pc:chgData name="Thomas Stensitzki" userId="75cafe6b-2f2a-469b-85c4-eec3b9c972ba" providerId="ADAL" clId="{363DE228-8D93-47E2-A1D5-6CB8C68569A9}" dt="2021-04-11T12:37:27.555" v="2451" actId="1440"/>
        <pc:sldMkLst>
          <pc:docMk/>
          <pc:sldMk cId="3622258366" sldId="447"/>
        </pc:sldMkLst>
        <pc:spChg chg="mod ord">
          <ac:chgData name="Thomas Stensitzki" userId="75cafe6b-2f2a-469b-85c4-eec3b9c972ba" providerId="ADAL" clId="{363DE228-8D93-47E2-A1D5-6CB8C68569A9}" dt="2021-04-11T12:24:01.159" v="1879" actId="700"/>
          <ac:spMkLst>
            <pc:docMk/>
            <pc:sldMk cId="3622258366" sldId="447"/>
            <ac:spMk id="2" creationId="{50183ADD-E6D0-4570-B5FB-F95BA9130DEC}"/>
          </ac:spMkLst>
        </pc:spChg>
        <pc:spChg chg="add mod ord">
          <ac:chgData name="Thomas Stensitzki" userId="75cafe6b-2f2a-469b-85c4-eec3b9c972ba" providerId="ADAL" clId="{363DE228-8D93-47E2-A1D5-6CB8C68569A9}" dt="2021-04-11T12:26:11.509" v="2070" actId="20577"/>
          <ac:spMkLst>
            <pc:docMk/>
            <pc:sldMk cId="3622258366" sldId="447"/>
            <ac:spMk id="3" creationId="{753A6C28-5235-4785-817A-3E51163696AE}"/>
          </ac:spMkLst>
        </pc:spChg>
        <pc:picChg chg="mod">
          <ac:chgData name="Thomas Stensitzki" userId="75cafe6b-2f2a-469b-85c4-eec3b9c972ba" providerId="ADAL" clId="{363DE228-8D93-47E2-A1D5-6CB8C68569A9}" dt="2021-04-11T12:37:27.555" v="2451" actId="1440"/>
          <ac:picMkLst>
            <pc:docMk/>
            <pc:sldMk cId="3622258366" sldId="447"/>
            <ac:picMk id="17410" creationId="{01F8CDA8-6946-4ACB-8DF9-C38B518CA35E}"/>
          </ac:picMkLst>
        </pc:picChg>
      </pc:sldChg>
      <pc:sldChg chg="addSp">
        <pc:chgData name="Thomas Stensitzki" userId="75cafe6b-2f2a-469b-85c4-eec3b9c972ba" providerId="ADAL" clId="{363DE228-8D93-47E2-A1D5-6CB8C68569A9}" dt="2021-04-11T12:23:52.069" v="1875"/>
        <pc:sldMkLst>
          <pc:docMk/>
          <pc:sldMk cId="3804870860" sldId="447"/>
        </pc:sldMkLst>
        <pc:picChg chg="add">
          <ac:chgData name="Thomas Stensitzki" userId="75cafe6b-2f2a-469b-85c4-eec3b9c972ba" providerId="ADAL" clId="{363DE228-8D93-47E2-A1D5-6CB8C68569A9}" dt="2021-04-11T12:23:52.069" v="1875"/>
          <ac:picMkLst>
            <pc:docMk/>
            <pc:sldMk cId="3804870860" sldId="447"/>
            <ac:picMk id="17410" creationId="{01F8CDA8-6946-4ACB-8DF9-C38B518CA35E}"/>
          </ac:picMkLst>
        </pc:picChg>
      </pc:sldChg>
      <pc:sldChg chg="modSp add mod ord modNotesTx">
        <pc:chgData name="Thomas Stensitzki" userId="75cafe6b-2f2a-469b-85c4-eec3b9c972ba" providerId="ADAL" clId="{363DE228-8D93-47E2-A1D5-6CB8C68569A9}" dt="2021-04-13T16:05:31.779" v="3208" actId="20577"/>
        <pc:sldMkLst>
          <pc:docMk/>
          <pc:sldMk cId="1736350639" sldId="448"/>
        </pc:sldMkLst>
        <pc:spChg chg="mod">
          <ac:chgData name="Thomas Stensitzki" userId="75cafe6b-2f2a-469b-85c4-eec3b9c972ba" providerId="ADAL" clId="{363DE228-8D93-47E2-A1D5-6CB8C68569A9}" dt="2021-04-13T16:05:31.779" v="3208" actId="20577"/>
          <ac:spMkLst>
            <pc:docMk/>
            <pc:sldMk cId="1736350639" sldId="448"/>
            <ac:spMk id="5" creationId="{C24DACB5-1BEC-4C86-9652-BAFD8DE56FEF}"/>
          </ac:spMkLst>
        </pc:spChg>
      </pc:sldChg>
      <pc:sldChg chg="addSp">
        <pc:chgData name="Thomas Stensitzki" userId="75cafe6b-2f2a-469b-85c4-eec3b9c972ba" providerId="ADAL" clId="{363DE228-8D93-47E2-A1D5-6CB8C68569A9}" dt="2021-04-11T12:27:26.506" v="2097"/>
        <pc:sldMkLst>
          <pc:docMk/>
          <pc:sldMk cId="732407738" sldId="449"/>
        </pc:sldMkLst>
        <pc:picChg chg="add">
          <ac:chgData name="Thomas Stensitzki" userId="75cafe6b-2f2a-469b-85c4-eec3b9c972ba" providerId="ADAL" clId="{363DE228-8D93-47E2-A1D5-6CB8C68569A9}" dt="2021-04-11T12:27:26.506" v="2097"/>
          <ac:picMkLst>
            <pc:docMk/>
            <pc:sldMk cId="732407738" sldId="449"/>
            <ac:picMk id="19458" creationId="{AD4FC084-E460-4FDE-B24B-B8078181CB5A}"/>
          </ac:picMkLst>
        </pc:picChg>
      </pc:sldChg>
      <pc:sldChg chg="modSp add del mod">
        <pc:chgData name="Thomas Stensitzki" userId="75cafe6b-2f2a-469b-85c4-eec3b9c972ba" providerId="ADAL" clId="{363DE228-8D93-47E2-A1D5-6CB8C68569A9}" dt="2021-04-11T12:37:25.067" v="2450" actId="1440"/>
        <pc:sldMkLst>
          <pc:docMk/>
          <pc:sldMk cId="2730803217" sldId="449"/>
        </pc:sldMkLst>
        <pc:spChg chg="mod">
          <ac:chgData name="Thomas Stensitzki" userId="75cafe6b-2f2a-469b-85c4-eec3b9c972ba" providerId="ADAL" clId="{363DE228-8D93-47E2-A1D5-6CB8C68569A9}" dt="2021-04-11T12:26:57.186" v="2092"/>
          <ac:spMkLst>
            <pc:docMk/>
            <pc:sldMk cId="2730803217" sldId="449"/>
            <ac:spMk id="2" creationId="{50183ADD-E6D0-4570-B5FB-F95BA9130DEC}"/>
          </ac:spMkLst>
        </pc:spChg>
        <pc:picChg chg="mod">
          <ac:chgData name="Thomas Stensitzki" userId="75cafe6b-2f2a-469b-85c4-eec3b9c972ba" providerId="ADAL" clId="{363DE228-8D93-47E2-A1D5-6CB8C68569A9}" dt="2021-04-11T12:37:25.067" v="2450" actId="1440"/>
          <ac:picMkLst>
            <pc:docMk/>
            <pc:sldMk cId="2730803217" sldId="449"/>
            <ac:picMk id="18434" creationId="{4404F047-5A3E-4015-9D2D-FFC316BCED24}"/>
          </ac:picMkLst>
        </pc:picChg>
        <pc:picChg chg="mod">
          <ac:chgData name="Thomas Stensitzki" userId="75cafe6b-2f2a-469b-85c4-eec3b9c972ba" providerId="ADAL" clId="{363DE228-8D93-47E2-A1D5-6CB8C68569A9}" dt="2021-04-11T12:37:24.295" v="2449" actId="1440"/>
          <ac:picMkLst>
            <pc:docMk/>
            <pc:sldMk cId="2730803217" sldId="449"/>
            <ac:picMk id="19458" creationId="{AD4FC084-E460-4FDE-B24B-B8078181CB5A}"/>
          </ac:picMkLst>
        </pc:picChg>
      </pc:sldChg>
      <pc:sldChg chg="addSp">
        <pc:chgData name="Thomas Stensitzki" userId="75cafe6b-2f2a-469b-85c4-eec3b9c972ba" providerId="ADAL" clId="{363DE228-8D93-47E2-A1D5-6CB8C68569A9}" dt="2021-04-11T12:27:08.898" v="2093"/>
        <pc:sldMkLst>
          <pc:docMk/>
          <pc:sldMk cId="2947644510" sldId="449"/>
        </pc:sldMkLst>
        <pc:picChg chg="add">
          <ac:chgData name="Thomas Stensitzki" userId="75cafe6b-2f2a-469b-85c4-eec3b9c972ba" providerId="ADAL" clId="{363DE228-8D93-47E2-A1D5-6CB8C68569A9}" dt="2021-04-11T12:27:08.898" v="2093"/>
          <ac:picMkLst>
            <pc:docMk/>
            <pc:sldMk cId="2947644510" sldId="449"/>
            <ac:picMk id="18434" creationId="{4404F047-5A3E-4015-9D2D-FFC316BCED24}"/>
          </ac:picMkLst>
        </pc:picChg>
      </pc:sldChg>
      <pc:sldChg chg="modSp add del mod modNotesTx">
        <pc:chgData name="Thomas Stensitzki" userId="75cafe6b-2f2a-469b-85c4-eec3b9c972ba" providerId="ADAL" clId="{363DE228-8D93-47E2-A1D5-6CB8C68569A9}" dt="2021-04-11T12:37:18.740" v="2447" actId="1440"/>
        <pc:sldMkLst>
          <pc:docMk/>
          <pc:sldMk cId="1458715789" sldId="450"/>
        </pc:sldMkLst>
        <pc:spChg chg="mod">
          <ac:chgData name="Thomas Stensitzki" userId="75cafe6b-2f2a-469b-85c4-eec3b9c972ba" providerId="ADAL" clId="{363DE228-8D93-47E2-A1D5-6CB8C68569A9}" dt="2021-04-11T12:29:15.667" v="2133"/>
          <ac:spMkLst>
            <pc:docMk/>
            <pc:sldMk cId="1458715789" sldId="450"/>
            <ac:spMk id="2" creationId="{50183ADD-E6D0-4570-B5FB-F95BA9130DEC}"/>
          </ac:spMkLst>
        </pc:spChg>
        <pc:picChg chg="mod">
          <ac:chgData name="Thomas Stensitzki" userId="75cafe6b-2f2a-469b-85c4-eec3b9c972ba" providerId="ADAL" clId="{363DE228-8D93-47E2-A1D5-6CB8C68569A9}" dt="2021-04-11T12:37:18.740" v="2447" actId="1440"/>
          <ac:picMkLst>
            <pc:docMk/>
            <pc:sldMk cId="1458715789" sldId="450"/>
            <ac:picMk id="21506" creationId="{BE06DE3E-E764-42FF-886E-5F8F7A206360}"/>
          </ac:picMkLst>
        </pc:picChg>
      </pc:sldChg>
      <pc:sldChg chg="addSp">
        <pc:chgData name="Thomas Stensitzki" userId="75cafe6b-2f2a-469b-85c4-eec3b9c972ba" providerId="ADAL" clId="{363DE228-8D93-47E2-A1D5-6CB8C68569A9}" dt="2021-04-11T12:29:33.419" v="2136"/>
        <pc:sldMkLst>
          <pc:docMk/>
          <pc:sldMk cId="3580567376" sldId="450"/>
        </pc:sldMkLst>
        <pc:picChg chg="add">
          <ac:chgData name="Thomas Stensitzki" userId="75cafe6b-2f2a-469b-85c4-eec3b9c972ba" providerId="ADAL" clId="{363DE228-8D93-47E2-A1D5-6CB8C68569A9}" dt="2021-04-11T12:29:33.419" v="2136"/>
          <ac:picMkLst>
            <pc:docMk/>
            <pc:sldMk cId="3580567376" sldId="450"/>
            <ac:picMk id="21506" creationId="{BE06DE3E-E764-42FF-886E-5F8F7A206360}"/>
          </ac:picMkLst>
        </pc:picChg>
      </pc:sldChg>
      <pc:sldChg chg="addSp">
        <pc:chgData name="Thomas Stensitzki" userId="75cafe6b-2f2a-469b-85c4-eec3b9c972ba" providerId="ADAL" clId="{363DE228-8D93-47E2-A1D5-6CB8C68569A9}" dt="2021-04-11T12:27:51.512" v="2103"/>
        <pc:sldMkLst>
          <pc:docMk/>
          <pc:sldMk cId="211374260" sldId="451"/>
        </pc:sldMkLst>
        <pc:picChg chg="add">
          <ac:chgData name="Thomas Stensitzki" userId="75cafe6b-2f2a-469b-85c4-eec3b9c972ba" providerId="ADAL" clId="{363DE228-8D93-47E2-A1D5-6CB8C68569A9}" dt="2021-04-11T12:27:51.512" v="2103"/>
          <ac:picMkLst>
            <pc:docMk/>
            <pc:sldMk cId="211374260" sldId="451"/>
            <ac:picMk id="20482" creationId="{F1BF2DED-0738-4DEB-B581-70C36CD1EDC7}"/>
          </ac:picMkLst>
        </pc:picChg>
      </pc:sldChg>
      <pc:sldChg chg="delSp modSp add del">
        <pc:chgData name="Thomas Stensitzki" userId="75cafe6b-2f2a-469b-85c4-eec3b9c972ba" providerId="ADAL" clId="{363DE228-8D93-47E2-A1D5-6CB8C68569A9}" dt="2021-04-11T12:37:20.585" v="2448" actId="1440"/>
        <pc:sldMkLst>
          <pc:docMk/>
          <pc:sldMk cId="3121195372" sldId="451"/>
        </pc:sldMkLst>
        <pc:picChg chg="del">
          <ac:chgData name="Thomas Stensitzki" userId="75cafe6b-2f2a-469b-85c4-eec3b9c972ba" providerId="ADAL" clId="{363DE228-8D93-47E2-A1D5-6CB8C68569A9}" dt="2021-04-11T12:27:47.758" v="2102" actId="478"/>
          <ac:picMkLst>
            <pc:docMk/>
            <pc:sldMk cId="3121195372" sldId="451"/>
            <ac:picMk id="19458" creationId="{AD4FC084-E460-4FDE-B24B-B8078181CB5A}"/>
          </ac:picMkLst>
        </pc:picChg>
        <pc:picChg chg="mod">
          <ac:chgData name="Thomas Stensitzki" userId="75cafe6b-2f2a-469b-85c4-eec3b9c972ba" providerId="ADAL" clId="{363DE228-8D93-47E2-A1D5-6CB8C68569A9}" dt="2021-04-11T12:37:20.585" v="2448" actId="1440"/>
          <ac:picMkLst>
            <pc:docMk/>
            <pc:sldMk cId="3121195372" sldId="451"/>
            <ac:picMk id="20482" creationId="{F1BF2DED-0738-4DEB-B581-70C36CD1EDC7}"/>
          </ac:picMkLst>
        </pc:picChg>
      </pc:sldChg>
      <pc:sldChg chg="addSp modSp add del mod chgLayout">
        <pc:chgData name="Thomas Stensitzki" userId="75cafe6b-2f2a-469b-85c4-eec3b9c972ba" providerId="ADAL" clId="{363DE228-8D93-47E2-A1D5-6CB8C68569A9}" dt="2021-04-11T12:37:16.586" v="2446" actId="1440"/>
        <pc:sldMkLst>
          <pc:docMk/>
          <pc:sldMk cId="2280653341" sldId="452"/>
        </pc:sldMkLst>
        <pc:spChg chg="mod ord">
          <ac:chgData name="Thomas Stensitzki" userId="75cafe6b-2f2a-469b-85c4-eec3b9c972ba" providerId="ADAL" clId="{363DE228-8D93-47E2-A1D5-6CB8C68569A9}" dt="2021-04-11T12:33:53.835" v="2219" actId="700"/>
          <ac:spMkLst>
            <pc:docMk/>
            <pc:sldMk cId="2280653341" sldId="452"/>
            <ac:spMk id="2" creationId="{50183ADD-E6D0-4570-B5FB-F95BA9130DEC}"/>
          </ac:spMkLst>
        </pc:spChg>
        <pc:spChg chg="add mod ord">
          <ac:chgData name="Thomas Stensitzki" userId="75cafe6b-2f2a-469b-85c4-eec3b9c972ba" providerId="ADAL" clId="{363DE228-8D93-47E2-A1D5-6CB8C68569A9}" dt="2021-04-11T12:35:29.204" v="2412" actId="20577"/>
          <ac:spMkLst>
            <pc:docMk/>
            <pc:sldMk cId="2280653341" sldId="452"/>
            <ac:spMk id="3" creationId="{DF8B6183-66A7-405D-A178-0A011BC0CCDA}"/>
          </ac:spMkLst>
        </pc:spChg>
        <pc:picChg chg="mod">
          <ac:chgData name="Thomas Stensitzki" userId="75cafe6b-2f2a-469b-85c4-eec3b9c972ba" providerId="ADAL" clId="{363DE228-8D93-47E2-A1D5-6CB8C68569A9}" dt="2021-04-11T12:37:16.586" v="2446" actId="1440"/>
          <ac:picMkLst>
            <pc:docMk/>
            <pc:sldMk cId="2280653341" sldId="452"/>
            <ac:picMk id="22530" creationId="{BC769D3B-0C62-48F9-B2D4-935C29420114}"/>
          </ac:picMkLst>
        </pc:picChg>
      </pc:sldChg>
      <pc:sldChg chg="addSp">
        <pc:chgData name="Thomas Stensitzki" userId="75cafe6b-2f2a-469b-85c4-eec3b9c972ba" providerId="ADAL" clId="{363DE228-8D93-47E2-A1D5-6CB8C68569A9}" dt="2021-04-11T12:33:19.481" v="2213"/>
        <pc:sldMkLst>
          <pc:docMk/>
          <pc:sldMk cId="3958338536" sldId="452"/>
        </pc:sldMkLst>
        <pc:picChg chg="add">
          <ac:chgData name="Thomas Stensitzki" userId="75cafe6b-2f2a-469b-85c4-eec3b9c972ba" providerId="ADAL" clId="{363DE228-8D93-47E2-A1D5-6CB8C68569A9}" dt="2021-04-11T12:33:19.481" v="2213"/>
          <ac:picMkLst>
            <pc:docMk/>
            <pc:sldMk cId="3958338536" sldId="452"/>
            <ac:picMk id="22530" creationId="{BC769D3B-0C62-48F9-B2D4-935C29420114}"/>
          </ac:picMkLst>
        </pc:picChg>
      </pc:sldChg>
      <pc:sldChg chg="addSp">
        <pc:chgData name="Thomas Stensitzki" userId="75cafe6b-2f2a-469b-85c4-eec3b9c972ba" providerId="ADAL" clId="{363DE228-8D93-47E2-A1D5-6CB8C68569A9}" dt="2021-04-11T12:36:58.282" v="2439"/>
        <pc:sldMkLst>
          <pc:docMk/>
          <pc:sldMk cId="716402514" sldId="453"/>
        </pc:sldMkLst>
        <pc:picChg chg="add">
          <ac:chgData name="Thomas Stensitzki" userId="75cafe6b-2f2a-469b-85c4-eec3b9c972ba" providerId="ADAL" clId="{363DE228-8D93-47E2-A1D5-6CB8C68569A9}" dt="2021-04-11T12:36:58.282" v="2439"/>
          <ac:picMkLst>
            <pc:docMk/>
            <pc:sldMk cId="716402514" sldId="453"/>
            <ac:picMk id="25602" creationId="{2E5A62CE-B198-418D-AFB2-F840A45B318C}"/>
          </ac:picMkLst>
        </pc:picChg>
      </pc:sldChg>
      <pc:sldChg chg="modSp add del mod modNotesTx">
        <pc:chgData name="Thomas Stensitzki" userId="75cafe6b-2f2a-469b-85c4-eec3b9c972ba" providerId="ADAL" clId="{363DE228-8D93-47E2-A1D5-6CB8C68569A9}" dt="2021-04-11T12:37:13.694" v="2445" actId="1440"/>
        <pc:sldMkLst>
          <pc:docMk/>
          <pc:sldMk cId="3153011246" sldId="453"/>
        </pc:sldMkLst>
        <pc:spChg chg="mod">
          <ac:chgData name="Thomas Stensitzki" userId="75cafe6b-2f2a-469b-85c4-eec3b9c972ba" providerId="ADAL" clId="{363DE228-8D93-47E2-A1D5-6CB8C68569A9}" dt="2021-04-11T12:36:15.457" v="2429"/>
          <ac:spMkLst>
            <pc:docMk/>
            <pc:sldMk cId="3153011246" sldId="453"/>
            <ac:spMk id="2" creationId="{50183ADD-E6D0-4570-B5FB-F95BA9130DEC}"/>
          </ac:spMkLst>
        </pc:spChg>
        <pc:picChg chg="mod">
          <ac:chgData name="Thomas Stensitzki" userId="75cafe6b-2f2a-469b-85c4-eec3b9c972ba" providerId="ADAL" clId="{363DE228-8D93-47E2-A1D5-6CB8C68569A9}" dt="2021-04-11T12:37:11.413" v="2443" actId="1440"/>
          <ac:picMkLst>
            <pc:docMk/>
            <pc:sldMk cId="3153011246" sldId="453"/>
            <ac:picMk id="23554" creationId="{5AE28E0E-192A-4861-A7DD-64B0A5A21BDD}"/>
          </ac:picMkLst>
        </pc:picChg>
        <pc:picChg chg="mod">
          <ac:chgData name="Thomas Stensitzki" userId="75cafe6b-2f2a-469b-85c4-eec3b9c972ba" providerId="ADAL" clId="{363DE228-8D93-47E2-A1D5-6CB8C68569A9}" dt="2021-04-11T12:37:12.670" v="2444" actId="1440"/>
          <ac:picMkLst>
            <pc:docMk/>
            <pc:sldMk cId="3153011246" sldId="453"/>
            <ac:picMk id="24578" creationId="{F39A3F11-39F7-48CB-8419-60EC0F3B9A72}"/>
          </ac:picMkLst>
        </pc:picChg>
        <pc:picChg chg="mod">
          <ac:chgData name="Thomas Stensitzki" userId="75cafe6b-2f2a-469b-85c4-eec3b9c972ba" providerId="ADAL" clId="{363DE228-8D93-47E2-A1D5-6CB8C68569A9}" dt="2021-04-11T12:37:13.694" v="2445" actId="1440"/>
          <ac:picMkLst>
            <pc:docMk/>
            <pc:sldMk cId="3153011246" sldId="453"/>
            <ac:picMk id="25602" creationId="{2E5A62CE-B198-418D-AFB2-F840A45B318C}"/>
          </ac:picMkLst>
        </pc:picChg>
      </pc:sldChg>
      <pc:sldChg chg="addSp">
        <pc:chgData name="Thomas Stensitzki" userId="75cafe6b-2f2a-469b-85c4-eec3b9c972ba" providerId="ADAL" clId="{363DE228-8D93-47E2-A1D5-6CB8C68569A9}" dt="2021-04-11T12:36:34.782" v="2432"/>
        <pc:sldMkLst>
          <pc:docMk/>
          <pc:sldMk cId="4090232713" sldId="453"/>
        </pc:sldMkLst>
        <pc:picChg chg="add">
          <ac:chgData name="Thomas Stensitzki" userId="75cafe6b-2f2a-469b-85c4-eec3b9c972ba" providerId="ADAL" clId="{363DE228-8D93-47E2-A1D5-6CB8C68569A9}" dt="2021-04-11T12:36:34.782" v="2432"/>
          <ac:picMkLst>
            <pc:docMk/>
            <pc:sldMk cId="4090232713" sldId="453"/>
            <ac:picMk id="23554" creationId="{5AE28E0E-192A-4861-A7DD-64B0A5A21BDD}"/>
          </ac:picMkLst>
        </pc:picChg>
      </pc:sldChg>
      <pc:sldChg chg="addSp">
        <pc:chgData name="Thomas Stensitzki" userId="75cafe6b-2f2a-469b-85c4-eec3b9c972ba" providerId="ADAL" clId="{363DE228-8D93-47E2-A1D5-6CB8C68569A9}" dt="2021-04-11T12:36:49.244" v="2436"/>
        <pc:sldMkLst>
          <pc:docMk/>
          <pc:sldMk cId="4203898236" sldId="453"/>
        </pc:sldMkLst>
        <pc:picChg chg="add">
          <ac:chgData name="Thomas Stensitzki" userId="75cafe6b-2f2a-469b-85c4-eec3b9c972ba" providerId="ADAL" clId="{363DE228-8D93-47E2-A1D5-6CB8C68569A9}" dt="2021-04-11T12:36:49.244" v="2436"/>
          <ac:picMkLst>
            <pc:docMk/>
            <pc:sldMk cId="4203898236" sldId="453"/>
            <ac:picMk id="24578" creationId="{F39A3F11-39F7-48CB-8419-60EC0F3B9A72}"/>
          </ac:picMkLst>
        </pc:picChg>
      </pc:sldChg>
      <pc:sldChg chg="addSp">
        <pc:chgData name="Thomas Stensitzki" userId="75cafe6b-2f2a-469b-85c4-eec3b9c972ba" providerId="ADAL" clId="{363DE228-8D93-47E2-A1D5-6CB8C68569A9}" dt="2021-04-11T12:47:36.320" v="2572"/>
        <pc:sldMkLst>
          <pc:docMk/>
          <pc:sldMk cId="1895029209" sldId="454"/>
        </pc:sldMkLst>
        <pc:picChg chg="add">
          <ac:chgData name="Thomas Stensitzki" userId="75cafe6b-2f2a-469b-85c4-eec3b9c972ba" providerId="ADAL" clId="{363DE228-8D93-47E2-A1D5-6CB8C68569A9}" dt="2021-04-11T12:47:36.320" v="2572"/>
          <ac:picMkLst>
            <pc:docMk/>
            <pc:sldMk cId="1895029209" sldId="454"/>
            <ac:picMk id="30722" creationId="{8E0174E7-015E-4B6D-B746-4AF6B2457ED1}"/>
          </ac:picMkLst>
        </pc:picChg>
      </pc:sldChg>
      <pc:sldChg chg="modSp add del mod">
        <pc:chgData name="Thomas Stensitzki" userId="75cafe6b-2f2a-469b-85c4-eec3b9c972ba" providerId="ADAL" clId="{363DE228-8D93-47E2-A1D5-6CB8C68569A9}" dt="2021-04-11T12:48:45.181" v="2582" actId="1076"/>
        <pc:sldMkLst>
          <pc:docMk/>
          <pc:sldMk cId="2162326699" sldId="454"/>
        </pc:sldMkLst>
        <pc:spChg chg="mod">
          <ac:chgData name="Thomas Stensitzki" userId="75cafe6b-2f2a-469b-85c4-eec3b9c972ba" providerId="ADAL" clId="{363DE228-8D93-47E2-A1D5-6CB8C68569A9}" dt="2021-04-11T12:47:16.070" v="2566"/>
          <ac:spMkLst>
            <pc:docMk/>
            <pc:sldMk cId="2162326699" sldId="454"/>
            <ac:spMk id="2" creationId="{50183ADD-E6D0-4570-B5FB-F95BA9130DEC}"/>
          </ac:spMkLst>
        </pc:spChg>
        <pc:picChg chg="mod">
          <ac:chgData name="Thomas Stensitzki" userId="75cafe6b-2f2a-469b-85c4-eec3b9c972ba" providerId="ADAL" clId="{363DE228-8D93-47E2-A1D5-6CB8C68569A9}" dt="2021-04-11T12:47:55.833" v="2577" actId="1076"/>
          <ac:picMkLst>
            <pc:docMk/>
            <pc:sldMk cId="2162326699" sldId="454"/>
            <ac:picMk id="29698" creationId="{C3645A00-ECA2-4058-B0FB-020A2E7C29A6}"/>
          </ac:picMkLst>
        </pc:picChg>
        <pc:picChg chg="mod">
          <ac:chgData name="Thomas Stensitzki" userId="75cafe6b-2f2a-469b-85c4-eec3b9c972ba" providerId="ADAL" clId="{363DE228-8D93-47E2-A1D5-6CB8C68569A9}" dt="2021-04-11T12:47:44.659" v="2575" actId="1076"/>
          <ac:picMkLst>
            <pc:docMk/>
            <pc:sldMk cId="2162326699" sldId="454"/>
            <ac:picMk id="30722" creationId="{8E0174E7-015E-4B6D-B746-4AF6B2457ED1}"/>
          </ac:picMkLst>
        </pc:picChg>
        <pc:picChg chg="mod">
          <ac:chgData name="Thomas Stensitzki" userId="75cafe6b-2f2a-469b-85c4-eec3b9c972ba" providerId="ADAL" clId="{363DE228-8D93-47E2-A1D5-6CB8C68569A9}" dt="2021-04-11T12:48:45.181" v="2582" actId="1076"/>
          <ac:picMkLst>
            <pc:docMk/>
            <pc:sldMk cId="2162326699" sldId="454"/>
            <ac:picMk id="31746" creationId="{1DABC163-7246-4150-9A77-805CAE6DBC5D}"/>
          </ac:picMkLst>
        </pc:picChg>
      </pc:sldChg>
      <pc:sldChg chg="addSp">
        <pc:chgData name="Thomas Stensitzki" userId="75cafe6b-2f2a-469b-85c4-eec3b9c972ba" providerId="ADAL" clId="{363DE228-8D93-47E2-A1D5-6CB8C68569A9}" dt="2021-04-11T12:47:25.149" v="2567"/>
        <pc:sldMkLst>
          <pc:docMk/>
          <pc:sldMk cId="2548891359" sldId="454"/>
        </pc:sldMkLst>
        <pc:picChg chg="add">
          <ac:chgData name="Thomas Stensitzki" userId="75cafe6b-2f2a-469b-85c4-eec3b9c972ba" providerId="ADAL" clId="{363DE228-8D93-47E2-A1D5-6CB8C68569A9}" dt="2021-04-11T12:47:25.149" v="2567"/>
          <ac:picMkLst>
            <pc:docMk/>
            <pc:sldMk cId="2548891359" sldId="454"/>
            <ac:picMk id="29698" creationId="{C3645A00-ECA2-4058-B0FB-020A2E7C29A6}"/>
          </ac:picMkLst>
        </pc:picChg>
      </pc:sldChg>
      <pc:sldChg chg="addSp">
        <pc:chgData name="Thomas Stensitzki" userId="75cafe6b-2f2a-469b-85c4-eec3b9c972ba" providerId="ADAL" clId="{363DE228-8D93-47E2-A1D5-6CB8C68569A9}" dt="2021-04-11T12:48:21.492" v="2578"/>
        <pc:sldMkLst>
          <pc:docMk/>
          <pc:sldMk cId="3299701344" sldId="454"/>
        </pc:sldMkLst>
        <pc:picChg chg="add">
          <ac:chgData name="Thomas Stensitzki" userId="75cafe6b-2f2a-469b-85c4-eec3b9c972ba" providerId="ADAL" clId="{363DE228-8D93-47E2-A1D5-6CB8C68569A9}" dt="2021-04-11T12:48:21.492" v="2578"/>
          <ac:picMkLst>
            <pc:docMk/>
            <pc:sldMk cId="3299701344" sldId="454"/>
            <ac:picMk id="31746" creationId="{1DABC163-7246-4150-9A77-805CAE6DBC5D}"/>
          </ac:picMkLst>
        </pc:picChg>
      </pc:sldChg>
      <pc:sldChg chg="modSp add mod ord modNotesTx">
        <pc:chgData name="Thomas Stensitzki" userId="75cafe6b-2f2a-469b-85c4-eec3b9c972ba" providerId="ADAL" clId="{363DE228-8D93-47E2-A1D5-6CB8C68569A9}" dt="2021-04-13T16:15:34.270" v="3781" actId="6549"/>
        <pc:sldMkLst>
          <pc:docMk/>
          <pc:sldMk cId="348069652" sldId="455"/>
        </pc:sldMkLst>
        <pc:spChg chg="mod">
          <ac:chgData name="Thomas Stensitzki" userId="75cafe6b-2f2a-469b-85c4-eec3b9c972ba" providerId="ADAL" clId="{363DE228-8D93-47E2-A1D5-6CB8C68569A9}" dt="2021-04-13T16:14:39.969" v="3718" actId="20577"/>
          <ac:spMkLst>
            <pc:docMk/>
            <pc:sldMk cId="348069652" sldId="455"/>
            <ac:spMk id="5" creationId="{C24DACB5-1BEC-4C86-9652-BAFD8DE56FEF}"/>
          </ac:spMkLst>
        </pc:spChg>
      </pc:sldChg>
      <pc:sldChg chg="modSp add del mod">
        <pc:chgData name="Thomas Stensitzki" userId="75cafe6b-2f2a-469b-85c4-eec3b9c972ba" providerId="ADAL" clId="{363DE228-8D93-47E2-A1D5-6CB8C68569A9}" dt="2021-04-11T12:46:29.471" v="2549" actId="1076"/>
        <pc:sldMkLst>
          <pc:docMk/>
          <pc:sldMk cId="2139259870" sldId="456"/>
        </pc:sldMkLst>
        <pc:spChg chg="mod">
          <ac:chgData name="Thomas Stensitzki" userId="75cafe6b-2f2a-469b-85c4-eec3b9c972ba" providerId="ADAL" clId="{363DE228-8D93-47E2-A1D5-6CB8C68569A9}" dt="2021-04-11T12:46:19.027" v="2545"/>
          <ac:spMkLst>
            <pc:docMk/>
            <pc:sldMk cId="2139259870" sldId="456"/>
            <ac:spMk id="2" creationId="{11E5EEC8-6493-4BA0-8811-4A3F48FE62AF}"/>
          </ac:spMkLst>
        </pc:spChg>
        <pc:picChg chg="mod">
          <ac:chgData name="Thomas Stensitzki" userId="75cafe6b-2f2a-469b-85c4-eec3b9c972ba" providerId="ADAL" clId="{363DE228-8D93-47E2-A1D5-6CB8C68569A9}" dt="2021-04-11T12:46:29.471" v="2549" actId="1076"/>
          <ac:picMkLst>
            <pc:docMk/>
            <pc:sldMk cId="2139259870" sldId="456"/>
            <ac:picMk id="28674" creationId="{6E7C17D7-E3A0-483A-9862-4184DD9A9732}"/>
          </ac:picMkLst>
        </pc:picChg>
      </pc:sldChg>
      <pc:sldChg chg="addSp">
        <pc:chgData name="Thomas Stensitzki" userId="75cafe6b-2f2a-469b-85c4-eec3b9c972ba" providerId="ADAL" clId="{363DE228-8D93-47E2-A1D5-6CB8C68569A9}" dt="2021-04-11T12:46:23.976" v="2546"/>
        <pc:sldMkLst>
          <pc:docMk/>
          <pc:sldMk cId="3180100850" sldId="456"/>
        </pc:sldMkLst>
        <pc:picChg chg="add">
          <ac:chgData name="Thomas Stensitzki" userId="75cafe6b-2f2a-469b-85c4-eec3b9c972ba" providerId="ADAL" clId="{363DE228-8D93-47E2-A1D5-6CB8C68569A9}" dt="2021-04-11T12:46:23.976" v="2546"/>
          <ac:picMkLst>
            <pc:docMk/>
            <pc:sldMk cId="3180100850" sldId="456"/>
            <ac:picMk id="28674" creationId="{6E7C17D7-E3A0-483A-9862-4184DD9A9732}"/>
          </ac:picMkLst>
        </pc:picChg>
      </pc:sldChg>
      <pc:sldChg chg="add del">
        <pc:chgData name="Thomas Stensitzki" userId="75cafe6b-2f2a-469b-85c4-eec3b9c972ba" providerId="ADAL" clId="{363DE228-8D93-47E2-A1D5-6CB8C68569A9}" dt="2021-04-13T16:08:58.964" v="3469" actId="47"/>
        <pc:sldMkLst>
          <pc:docMk/>
          <pc:sldMk cId="2683604596" sldId="457"/>
        </pc:sldMkLst>
      </pc:sldChg>
      <pc:sldChg chg="addSp modSp add del mod chgLayout modNotesTx">
        <pc:chgData name="Thomas Stensitzki" userId="75cafe6b-2f2a-469b-85c4-eec3b9c972ba" providerId="ADAL" clId="{363DE228-8D93-47E2-A1D5-6CB8C68569A9}" dt="2021-04-11T12:55:48.328" v="2759"/>
        <pc:sldMkLst>
          <pc:docMk/>
          <pc:sldMk cId="1637553502" sldId="458"/>
        </pc:sldMkLst>
        <pc:spChg chg="mod ord">
          <ac:chgData name="Thomas Stensitzki" userId="75cafe6b-2f2a-469b-85c4-eec3b9c972ba" providerId="ADAL" clId="{363DE228-8D93-47E2-A1D5-6CB8C68569A9}" dt="2021-04-11T12:53:22.927" v="2655" actId="700"/>
          <ac:spMkLst>
            <pc:docMk/>
            <pc:sldMk cId="1637553502" sldId="458"/>
            <ac:spMk id="2" creationId="{50183ADD-E6D0-4570-B5FB-F95BA9130DEC}"/>
          </ac:spMkLst>
        </pc:spChg>
        <pc:spChg chg="add mod ord">
          <ac:chgData name="Thomas Stensitzki" userId="75cafe6b-2f2a-469b-85c4-eec3b9c972ba" providerId="ADAL" clId="{363DE228-8D93-47E2-A1D5-6CB8C68569A9}" dt="2021-04-11T12:55:33.347" v="2758" actId="27636"/>
          <ac:spMkLst>
            <pc:docMk/>
            <pc:sldMk cId="1637553502" sldId="458"/>
            <ac:spMk id="3" creationId="{70EF8CC2-F62B-46A7-BE9F-E9D86257BB56}"/>
          </ac:spMkLst>
        </pc:spChg>
        <pc:picChg chg="mod">
          <ac:chgData name="Thomas Stensitzki" userId="75cafe6b-2f2a-469b-85c4-eec3b9c972ba" providerId="ADAL" clId="{363DE228-8D93-47E2-A1D5-6CB8C68569A9}" dt="2021-04-11T12:53:17.299" v="2654" actId="1076"/>
          <ac:picMkLst>
            <pc:docMk/>
            <pc:sldMk cId="1637553502" sldId="458"/>
            <ac:picMk id="32770" creationId="{5BC0231E-536B-41F0-87EE-B6A8992D5DC6}"/>
          </ac:picMkLst>
        </pc:picChg>
        <pc:picChg chg="mod">
          <ac:chgData name="Thomas Stensitzki" userId="75cafe6b-2f2a-469b-85c4-eec3b9c972ba" providerId="ADAL" clId="{363DE228-8D93-47E2-A1D5-6CB8C68569A9}" dt="2021-04-11T12:53:15.049" v="2653" actId="1076"/>
          <ac:picMkLst>
            <pc:docMk/>
            <pc:sldMk cId="1637553502" sldId="458"/>
            <ac:picMk id="33794" creationId="{E218DB04-B23B-4A06-91C9-44B74FB67672}"/>
          </ac:picMkLst>
        </pc:picChg>
      </pc:sldChg>
      <pc:sldChg chg="addSp">
        <pc:chgData name="Thomas Stensitzki" userId="75cafe6b-2f2a-469b-85c4-eec3b9c972ba" providerId="ADAL" clId="{363DE228-8D93-47E2-A1D5-6CB8C68569A9}" dt="2021-04-11T12:52:58.962" v="2646"/>
        <pc:sldMkLst>
          <pc:docMk/>
          <pc:sldMk cId="1979311415" sldId="458"/>
        </pc:sldMkLst>
        <pc:picChg chg="add">
          <ac:chgData name="Thomas Stensitzki" userId="75cafe6b-2f2a-469b-85c4-eec3b9c972ba" providerId="ADAL" clId="{363DE228-8D93-47E2-A1D5-6CB8C68569A9}" dt="2021-04-11T12:52:58.962" v="2646"/>
          <ac:picMkLst>
            <pc:docMk/>
            <pc:sldMk cId="1979311415" sldId="458"/>
            <ac:picMk id="32770" creationId="{5BC0231E-536B-41F0-87EE-B6A8992D5DC6}"/>
          </ac:picMkLst>
        </pc:picChg>
      </pc:sldChg>
      <pc:sldChg chg="addSp">
        <pc:chgData name="Thomas Stensitzki" userId="75cafe6b-2f2a-469b-85c4-eec3b9c972ba" providerId="ADAL" clId="{363DE228-8D93-47E2-A1D5-6CB8C68569A9}" dt="2021-04-11T12:53:09.077" v="2650"/>
        <pc:sldMkLst>
          <pc:docMk/>
          <pc:sldMk cId="3755221492" sldId="458"/>
        </pc:sldMkLst>
        <pc:picChg chg="add">
          <ac:chgData name="Thomas Stensitzki" userId="75cafe6b-2f2a-469b-85c4-eec3b9c972ba" providerId="ADAL" clId="{363DE228-8D93-47E2-A1D5-6CB8C68569A9}" dt="2021-04-11T12:53:09.077" v="2650"/>
          <ac:picMkLst>
            <pc:docMk/>
            <pc:sldMk cId="3755221492" sldId="458"/>
            <ac:picMk id="33794" creationId="{E218DB04-B23B-4A06-91C9-44B74FB67672}"/>
          </ac:picMkLst>
        </pc:picChg>
      </pc:sldChg>
      <pc:sldChg chg="modSp add mod ord modNotesTx">
        <pc:chgData name="Thomas Stensitzki" userId="75cafe6b-2f2a-469b-85c4-eec3b9c972ba" providerId="ADAL" clId="{363DE228-8D93-47E2-A1D5-6CB8C68569A9}" dt="2021-04-13T15:57:37.180" v="2859"/>
        <pc:sldMkLst>
          <pc:docMk/>
          <pc:sldMk cId="788649752" sldId="459"/>
        </pc:sldMkLst>
        <pc:spChg chg="mod">
          <ac:chgData name="Thomas Stensitzki" userId="75cafe6b-2f2a-469b-85c4-eec3b9c972ba" providerId="ADAL" clId="{363DE228-8D93-47E2-A1D5-6CB8C68569A9}" dt="2021-04-11T13:01:05.786" v="2843" actId="20577"/>
          <ac:spMkLst>
            <pc:docMk/>
            <pc:sldMk cId="788649752" sldId="459"/>
            <ac:spMk id="5" creationId="{C24DACB5-1BEC-4C86-9652-BAFD8DE56FEF}"/>
          </ac:spMkLst>
        </pc:spChg>
      </pc:sldChg>
      <pc:sldChg chg="addSp">
        <pc:chgData name="Thomas Stensitzki" userId="75cafe6b-2f2a-469b-85c4-eec3b9c972ba" providerId="ADAL" clId="{363DE228-8D93-47E2-A1D5-6CB8C68569A9}" dt="2021-04-11T13:01:24.618" v="2845"/>
        <pc:sldMkLst>
          <pc:docMk/>
          <pc:sldMk cId="20385009" sldId="460"/>
        </pc:sldMkLst>
        <pc:picChg chg="add">
          <ac:chgData name="Thomas Stensitzki" userId="75cafe6b-2f2a-469b-85c4-eec3b9c972ba" providerId="ADAL" clId="{363DE228-8D93-47E2-A1D5-6CB8C68569A9}" dt="2021-04-11T13:01:24.618" v="2845"/>
          <ac:picMkLst>
            <pc:docMk/>
            <pc:sldMk cId="20385009" sldId="460"/>
            <ac:picMk id="34818" creationId="{D9689A9F-A110-4FD0-9746-0DED56526C66}"/>
          </ac:picMkLst>
        </pc:picChg>
      </pc:sldChg>
      <pc:sldChg chg="modSp add del mod">
        <pc:chgData name="Thomas Stensitzki" userId="75cafe6b-2f2a-469b-85c4-eec3b9c972ba" providerId="ADAL" clId="{363DE228-8D93-47E2-A1D5-6CB8C68569A9}" dt="2021-04-11T13:01:29.492" v="2848" actId="1076"/>
        <pc:sldMkLst>
          <pc:docMk/>
          <pc:sldMk cId="1264814093" sldId="460"/>
        </pc:sldMkLst>
        <pc:spChg chg="mod">
          <ac:chgData name="Thomas Stensitzki" userId="75cafe6b-2f2a-469b-85c4-eec3b9c972ba" providerId="ADAL" clId="{363DE228-8D93-47E2-A1D5-6CB8C68569A9}" dt="2021-04-11T13:01:15.209" v="2844"/>
          <ac:spMkLst>
            <pc:docMk/>
            <pc:sldMk cId="1264814093" sldId="460"/>
            <ac:spMk id="2" creationId="{50183ADD-E6D0-4570-B5FB-F95BA9130DEC}"/>
          </ac:spMkLst>
        </pc:spChg>
        <pc:picChg chg="mod">
          <ac:chgData name="Thomas Stensitzki" userId="75cafe6b-2f2a-469b-85c4-eec3b9c972ba" providerId="ADAL" clId="{363DE228-8D93-47E2-A1D5-6CB8C68569A9}" dt="2021-04-11T13:01:29.492" v="2848" actId="1076"/>
          <ac:picMkLst>
            <pc:docMk/>
            <pc:sldMk cId="1264814093" sldId="460"/>
            <ac:picMk id="34818" creationId="{D9689A9F-A110-4FD0-9746-0DED56526C66}"/>
          </ac:picMkLst>
        </pc:picChg>
      </pc:sldChg>
      <pc:sldChg chg="modSp add mod">
        <pc:chgData name="Thomas Stensitzki" userId="75cafe6b-2f2a-469b-85c4-eec3b9c972ba" providerId="ADAL" clId="{363DE228-8D93-47E2-A1D5-6CB8C68569A9}" dt="2021-04-13T15:58:53.009" v="2897" actId="1036"/>
        <pc:sldMkLst>
          <pc:docMk/>
          <pc:sldMk cId="3877520136" sldId="461"/>
        </pc:sldMkLst>
        <pc:spChg chg="mod">
          <ac:chgData name="Thomas Stensitzki" userId="75cafe6b-2f2a-469b-85c4-eec3b9c972ba" providerId="ADAL" clId="{363DE228-8D93-47E2-A1D5-6CB8C68569A9}" dt="2021-04-13T15:58:53.009" v="2897" actId="1036"/>
          <ac:spMkLst>
            <pc:docMk/>
            <pc:sldMk cId="3877520136" sldId="461"/>
            <ac:spMk id="2" creationId="{909DC09D-B9A6-4493-9A72-1CA7ECB1F5CA}"/>
          </ac:spMkLst>
        </pc:spChg>
      </pc:sldChg>
      <pc:sldChg chg="modSp add mod ord">
        <pc:chgData name="Thomas Stensitzki" userId="75cafe6b-2f2a-469b-85c4-eec3b9c972ba" providerId="ADAL" clId="{363DE228-8D93-47E2-A1D5-6CB8C68569A9}" dt="2021-04-13T15:59:23.476" v="2944" actId="14100"/>
        <pc:sldMkLst>
          <pc:docMk/>
          <pc:sldMk cId="2362987111" sldId="462"/>
        </pc:sldMkLst>
        <pc:spChg chg="mod">
          <ac:chgData name="Thomas Stensitzki" userId="75cafe6b-2f2a-469b-85c4-eec3b9c972ba" providerId="ADAL" clId="{363DE228-8D93-47E2-A1D5-6CB8C68569A9}" dt="2021-04-13T15:59:23.476" v="2944" actId="14100"/>
          <ac:spMkLst>
            <pc:docMk/>
            <pc:sldMk cId="2362987111" sldId="462"/>
            <ac:spMk id="2" creationId="{909DC09D-B9A6-4493-9A72-1CA7ECB1F5CA}"/>
          </ac:spMkLst>
        </pc:spChg>
      </pc:sldChg>
      <pc:sldChg chg="modSp add mod ord">
        <pc:chgData name="Thomas Stensitzki" userId="75cafe6b-2f2a-469b-85c4-eec3b9c972ba" providerId="ADAL" clId="{363DE228-8D93-47E2-A1D5-6CB8C68569A9}" dt="2021-04-13T16:00:02.977" v="2977" actId="1036"/>
        <pc:sldMkLst>
          <pc:docMk/>
          <pc:sldMk cId="22916493" sldId="463"/>
        </pc:sldMkLst>
        <pc:spChg chg="mod">
          <ac:chgData name="Thomas Stensitzki" userId="75cafe6b-2f2a-469b-85c4-eec3b9c972ba" providerId="ADAL" clId="{363DE228-8D93-47E2-A1D5-6CB8C68569A9}" dt="2021-04-13T16:00:02.977" v="2977" actId="1036"/>
          <ac:spMkLst>
            <pc:docMk/>
            <pc:sldMk cId="22916493" sldId="463"/>
            <ac:spMk id="2" creationId="{909DC09D-B9A6-4493-9A72-1CA7ECB1F5CA}"/>
          </ac:spMkLst>
        </pc:spChg>
      </pc:sldChg>
      <pc:sldChg chg="modSp add mod ord">
        <pc:chgData name="Thomas Stensitzki" userId="75cafe6b-2f2a-469b-85c4-eec3b9c972ba" providerId="ADAL" clId="{363DE228-8D93-47E2-A1D5-6CB8C68569A9}" dt="2021-04-13T16:00:25.706" v="3011" actId="14100"/>
        <pc:sldMkLst>
          <pc:docMk/>
          <pc:sldMk cId="4141395919" sldId="464"/>
        </pc:sldMkLst>
        <pc:spChg chg="mod">
          <ac:chgData name="Thomas Stensitzki" userId="75cafe6b-2f2a-469b-85c4-eec3b9c972ba" providerId="ADAL" clId="{363DE228-8D93-47E2-A1D5-6CB8C68569A9}" dt="2021-04-13T16:00:25.706" v="3011" actId="14100"/>
          <ac:spMkLst>
            <pc:docMk/>
            <pc:sldMk cId="4141395919" sldId="464"/>
            <ac:spMk id="2" creationId="{909DC09D-B9A6-4493-9A72-1CA7ECB1F5CA}"/>
          </ac:spMkLst>
        </pc:spChg>
      </pc:sldChg>
      <pc:sldChg chg="modSp add mod ord">
        <pc:chgData name="Thomas Stensitzki" userId="75cafe6b-2f2a-469b-85c4-eec3b9c972ba" providerId="ADAL" clId="{363DE228-8D93-47E2-A1D5-6CB8C68569A9}" dt="2021-04-13T16:02:15.998" v="3044" actId="1035"/>
        <pc:sldMkLst>
          <pc:docMk/>
          <pc:sldMk cId="2927016727" sldId="465"/>
        </pc:sldMkLst>
        <pc:spChg chg="mod">
          <ac:chgData name="Thomas Stensitzki" userId="75cafe6b-2f2a-469b-85c4-eec3b9c972ba" providerId="ADAL" clId="{363DE228-8D93-47E2-A1D5-6CB8C68569A9}" dt="2021-04-13T16:02:15.998" v="3044" actId="1035"/>
          <ac:spMkLst>
            <pc:docMk/>
            <pc:sldMk cId="2927016727" sldId="465"/>
            <ac:spMk id="2" creationId="{909DC09D-B9A6-4493-9A72-1CA7ECB1F5CA}"/>
          </ac:spMkLst>
        </pc:spChg>
      </pc:sldChg>
      <pc:sldChg chg="modSp add mod ord">
        <pc:chgData name="Thomas Stensitzki" userId="75cafe6b-2f2a-469b-85c4-eec3b9c972ba" providerId="ADAL" clId="{363DE228-8D93-47E2-A1D5-6CB8C68569A9}" dt="2021-04-13T16:04:38.921" v="3176" actId="20577"/>
        <pc:sldMkLst>
          <pc:docMk/>
          <pc:sldMk cId="749460758" sldId="466"/>
        </pc:sldMkLst>
        <pc:spChg chg="mod">
          <ac:chgData name="Thomas Stensitzki" userId="75cafe6b-2f2a-469b-85c4-eec3b9c972ba" providerId="ADAL" clId="{363DE228-8D93-47E2-A1D5-6CB8C68569A9}" dt="2021-04-13T16:02:37.113" v="3073" actId="14100"/>
          <ac:spMkLst>
            <pc:docMk/>
            <pc:sldMk cId="749460758" sldId="466"/>
            <ac:spMk id="2" creationId="{909DC09D-B9A6-4493-9A72-1CA7ECB1F5CA}"/>
          </ac:spMkLst>
        </pc:spChg>
        <pc:spChg chg="mod">
          <ac:chgData name="Thomas Stensitzki" userId="75cafe6b-2f2a-469b-85c4-eec3b9c972ba" providerId="ADAL" clId="{363DE228-8D93-47E2-A1D5-6CB8C68569A9}" dt="2021-04-13T16:04:38.921" v="3176" actId="20577"/>
          <ac:spMkLst>
            <pc:docMk/>
            <pc:sldMk cId="749460758" sldId="466"/>
            <ac:spMk id="5" creationId="{C24DACB5-1BEC-4C86-9652-BAFD8DE56FEF}"/>
          </ac:spMkLst>
        </pc:spChg>
      </pc:sldChg>
      <pc:sldChg chg="modSp add mod ord">
        <pc:chgData name="Thomas Stensitzki" userId="75cafe6b-2f2a-469b-85c4-eec3b9c972ba" providerId="ADAL" clId="{363DE228-8D93-47E2-A1D5-6CB8C68569A9}" dt="2021-04-13T16:04:31.774" v="3174" actId="20577"/>
        <pc:sldMkLst>
          <pc:docMk/>
          <pc:sldMk cId="2400256164" sldId="467"/>
        </pc:sldMkLst>
        <pc:spChg chg="mod">
          <ac:chgData name="Thomas Stensitzki" userId="75cafe6b-2f2a-469b-85c4-eec3b9c972ba" providerId="ADAL" clId="{363DE228-8D93-47E2-A1D5-6CB8C68569A9}" dt="2021-04-13T16:03:24.453" v="3103" actId="14100"/>
          <ac:spMkLst>
            <pc:docMk/>
            <pc:sldMk cId="2400256164" sldId="467"/>
            <ac:spMk id="2" creationId="{909DC09D-B9A6-4493-9A72-1CA7ECB1F5CA}"/>
          </ac:spMkLst>
        </pc:spChg>
        <pc:spChg chg="mod">
          <ac:chgData name="Thomas Stensitzki" userId="75cafe6b-2f2a-469b-85c4-eec3b9c972ba" providerId="ADAL" clId="{363DE228-8D93-47E2-A1D5-6CB8C68569A9}" dt="2021-04-13T16:04:31.774" v="3174" actId="20577"/>
          <ac:spMkLst>
            <pc:docMk/>
            <pc:sldMk cId="2400256164" sldId="467"/>
            <ac:spMk id="5" creationId="{C24DACB5-1BEC-4C86-9652-BAFD8DE56FEF}"/>
          </ac:spMkLst>
        </pc:spChg>
      </pc:sldChg>
      <pc:sldChg chg="modSp add mod ord">
        <pc:chgData name="Thomas Stensitzki" userId="75cafe6b-2f2a-469b-85c4-eec3b9c972ba" providerId="ADAL" clId="{363DE228-8D93-47E2-A1D5-6CB8C68569A9}" dt="2021-04-13T16:04:22.751" v="3172" actId="20577"/>
        <pc:sldMkLst>
          <pc:docMk/>
          <pc:sldMk cId="980357780" sldId="468"/>
        </pc:sldMkLst>
        <pc:spChg chg="mod">
          <ac:chgData name="Thomas Stensitzki" userId="75cafe6b-2f2a-469b-85c4-eec3b9c972ba" providerId="ADAL" clId="{363DE228-8D93-47E2-A1D5-6CB8C68569A9}" dt="2021-04-13T16:03:46.991" v="3126" actId="14100"/>
          <ac:spMkLst>
            <pc:docMk/>
            <pc:sldMk cId="980357780" sldId="468"/>
            <ac:spMk id="2" creationId="{909DC09D-B9A6-4493-9A72-1CA7ECB1F5CA}"/>
          </ac:spMkLst>
        </pc:spChg>
        <pc:spChg chg="mod">
          <ac:chgData name="Thomas Stensitzki" userId="75cafe6b-2f2a-469b-85c4-eec3b9c972ba" providerId="ADAL" clId="{363DE228-8D93-47E2-A1D5-6CB8C68569A9}" dt="2021-04-13T16:04:22.751" v="3172" actId="20577"/>
          <ac:spMkLst>
            <pc:docMk/>
            <pc:sldMk cId="980357780" sldId="468"/>
            <ac:spMk id="5" creationId="{C24DACB5-1BEC-4C86-9652-BAFD8DE56FEF}"/>
          </ac:spMkLst>
        </pc:spChg>
      </pc:sldChg>
      <pc:sldChg chg="modSp add mod ord">
        <pc:chgData name="Thomas Stensitzki" userId="75cafe6b-2f2a-469b-85c4-eec3b9c972ba" providerId="ADAL" clId="{363DE228-8D93-47E2-A1D5-6CB8C68569A9}" dt="2021-04-13T16:04:16.308" v="3170" actId="20577"/>
        <pc:sldMkLst>
          <pc:docMk/>
          <pc:sldMk cId="1498882424" sldId="469"/>
        </pc:sldMkLst>
        <pc:spChg chg="mod">
          <ac:chgData name="Thomas Stensitzki" userId="75cafe6b-2f2a-469b-85c4-eec3b9c972ba" providerId="ADAL" clId="{363DE228-8D93-47E2-A1D5-6CB8C68569A9}" dt="2021-04-13T16:04:08.845" v="3168" actId="1035"/>
          <ac:spMkLst>
            <pc:docMk/>
            <pc:sldMk cId="1498882424" sldId="469"/>
            <ac:spMk id="2" creationId="{909DC09D-B9A6-4493-9A72-1CA7ECB1F5CA}"/>
          </ac:spMkLst>
        </pc:spChg>
        <pc:spChg chg="mod">
          <ac:chgData name="Thomas Stensitzki" userId="75cafe6b-2f2a-469b-85c4-eec3b9c972ba" providerId="ADAL" clId="{363DE228-8D93-47E2-A1D5-6CB8C68569A9}" dt="2021-04-13T16:04:16.308" v="3170" actId="20577"/>
          <ac:spMkLst>
            <pc:docMk/>
            <pc:sldMk cId="1498882424" sldId="469"/>
            <ac:spMk id="5" creationId="{C24DACB5-1BEC-4C86-9652-BAFD8DE56FEF}"/>
          </ac:spMkLst>
        </pc:spChg>
      </pc:sldChg>
      <pc:sldChg chg="modSp add mod ord">
        <pc:chgData name="Thomas Stensitzki" userId="75cafe6b-2f2a-469b-85c4-eec3b9c972ba" providerId="ADAL" clId="{363DE228-8D93-47E2-A1D5-6CB8C68569A9}" dt="2021-04-13T16:05:07.975" v="3203" actId="1035"/>
        <pc:sldMkLst>
          <pc:docMk/>
          <pc:sldMk cId="4225794366" sldId="470"/>
        </pc:sldMkLst>
        <pc:spChg chg="mod">
          <ac:chgData name="Thomas Stensitzki" userId="75cafe6b-2f2a-469b-85c4-eec3b9c972ba" providerId="ADAL" clId="{363DE228-8D93-47E2-A1D5-6CB8C68569A9}" dt="2021-04-13T16:05:07.975" v="3203" actId="1035"/>
          <ac:spMkLst>
            <pc:docMk/>
            <pc:sldMk cId="4225794366" sldId="470"/>
            <ac:spMk id="2" creationId="{909DC09D-B9A6-4493-9A72-1CA7ECB1F5CA}"/>
          </ac:spMkLst>
        </pc:spChg>
      </pc:sldChg>
      <pc:sldChg chg="modSp add mod ord">
        <pc:chgData name="Thomas Stensitzki" userId="75cafe6b-2f2a-469b-85c4-eec3b9c972ba" providerId="ADAL" clId="{363DE228-8D93-47E2-A1D5-6CB8C68569A9}" dt="2021-04-13T16:05:51.873" v="3236" actId="1036"/>
        <pc:sldMkLst>
          <pc:docMk/>
          <pc:sldMk cId="755424041" sldId="471"/>
        </pc:sldMkLst>
        <pc:spChg chg="mod">
          <ac:chgData name="Thomas Stensitzki" userId="75cafe6b-2f2a-469b-85c4-eec3b9c972ba" providerId="ADAL" clId="{363DE228-8D93-47E2-A1D5-6CB8C68569A9}" dt="2021-04-13T16:05:51.873" v="3236" actId="1036"/>
          <ac:spMkLst>
            <pc:docMk/>
            <pc:sldMk cId="755424041" sldId="471"/>
            <ac:spMk id="2" creationId="{909DC09D-B9A6-4493-9A72-1CA7ECB1F5CA}"/>
          </ac:spMkLst>
        </pc:spChg>
      </pc:sldChg>
      <pc:sldChg chg="modSp add mod ord">
        <pc:chgData name="Thomas Stensitzki" userId="75cafe6b-2f2a-469b-85c4-eec3b9c972ba" providerId="ADAL" clId="{363DE228-8D93-47E2-A1D5-6CB8C68569A9}" dt="2021-04-13T16:06:07.369" v="3263" actId="1035"/>
        <pc:sldMkLst>
          <pc:docMk/>
          <pc:sldMk cId="2377230893" sldId="472"/>
        </pc:sldMkLst>
        <pc:spChg chg="mod">
          <ac:chgData name="Thomas Stensitzki" userId="75cafe6b-2f2a-469b-85c4-eec3b9c972ba" providerId="ADAL" clId="{363DE228-8D93-47E2-A1D5-6CB8C68569A9}" dt="2021-04-13T16:06:07.369" v="3263" actId="1035"/>
          <ac:spMkLst>
            <pc:docMk/>
            <pc:sldMk cId="2377230893" sldId="472"/>
            <ac:spMk id="2" creationId="{909DC09D-B9A6-4493-9A72-1CA7ECB1F5CA}"/>
          </ac:spMkLst>
        </pc:spChg>
      </pc:sldChg>
      <pc:sldChg chg="modSp add mod ord">
        <pc:chgData name="Thomas Stensitzki" userId="75cafe6b-2f2a-469b-85c4-eec3b9c972ba" providerId="ADAL" clId="{363DE228-8D93-47E2-A1D5-6CB8C68569A9}" dt="2021-04-13T16:06:34.039" v="3300" actId="1036"/>
        <pc:sldMkLst>
          <pc:docMk/>
          <pc:sldMk cId="2293811491" sldId="473"/>
        </pc:sldMkLst>
        <pc:spChg chg="mod">
          <ac:chgData name="Thomas Stensitzki" userId="75cafe6b-2f2a-469b-85c4-eec3b9c972ba" providerId="ADAL" clId="{363DE228-8D93-47E2-A1D5-6CB8C68569A9}" dt="2021-04-13T16:06:34.039" v="3300" actId="1036"/>
          <ac:spMkLst>
            <pc:docMk/>
            <pc:sldMk cId="2293811491" sldId="473"/>
            <ac:spMk id="2" creationId="{909DC09D-B9A6-4493-9A72-1CA7ECB1F5CA}"/>
          </ac:spMkLst>
        </pc:spChg>
      </pc:sldChg>
      <pc:sldChg chg="modSp add mod">
        <pc:chgData name="Thomas Stensitzki" userId="75cafe6b-2f2a-469b-85c4-eec3b9c972ba" providerId="ADAL" clId="{363DE228-8D93-47E2-A1D5-6CB8C68569A9}" dt="2021-04-13T16:06:47.171" v="3320" actId="1036"/>
        <pc:sldMkLst>
          <pc:docMk/>
          <pc:sldMk cId="3651213508" sldId="474"/>
        </pc:sldMkLst>
        <pc:spChg chg="mod">
          <ac:chgData name="Thomas Stensitzki" userId="75cafe6b-2f2a-469b-85c4-eec3b9c972ba" providerId="ADAL" clId="{363DE228-8D93-47E2-A1D5-6CB8C68569A9}" dt="2021-04-13T16:06:47.171" v="3320" actId="1036"/>
          <ac:spMkLst>
            <pc:docMk/>
            <pc:sldMk cId="3651213508" sldId="474"/>
            <ac:spMk id="2" creationId="{909DC09D-B9A6-4493-9A72-1CA7ECB1F5CA}"/>
          </ac:spMkLst>
        </pc:spChg>
      </pc:sldChg>
      <pc:sldChg chg="modSp add mod ord">
        <pc:chgData name="Thomas Stensitzki" userId="75cafe6b-2f2a-469b-85c4-eec3b9c972ba" providerId="ADAL" clId="{363DE228-8D93-47E2-A1D5-6CB8C68569A9}" dt="2021-04-13T16:07:01.826" v="3346" actId="1035"/>
        <pc:sldMkLst>
          <pc:docMk/>
          <pc:sldMk cId="2954743898" sldId="475"/>
        </pc:sldMkLst>
        <pc:spChg chg="mod">
          <ac:chgData name="Thomas Stensitzki" userId="75cafe6b-2f2a-469b-85c4-eec3b9c972ba" providerId="ADAL" clId="{363DE228-8D93-47E2-A1D5-6CB8C68569A9}" dt="2021-04-13T16:07:01.826" v="3346" actId="1035"/>
          <ac:spMkLst>
            <pc:docMk/>
            <pc:sldMk cId="2954743898" sldId="475"/>
            <ac:spMk id="2" creationId="{909DC09D-B9A6-4493-9A72-1CA7ECB1F5CA}"/>
          </ac:spMkLst>
        </pc:spChg>
      </pc:sldChg>
      <pc:sldChg chg="modSp add mod ord">
        <pc:chgData name="Thomas Stensitzki" userId="75cafe6b-2f2a-469b-85c4-eec3b9c972ba" providerId="ADAL" clId="{363DE228-8D93-47E2-A1D5-6CB8C68569A9}" dt="2021-04-13T16:07:12.843" v="3368" actId="1036"/>
        <pc:sldMkLst>
          <pc:docMk/>
          <pc:sldMk cId="3637848067" sldId="476"/>
        </pc:sldMkLst>
        <pc:spChg chg="mod">
          <ac:chgData name="Thomas Stensitzki" userId="75cafe6b-2f2a-469b-85c4-eec3b9c972ba" providerId="ADAL" clId="{363DE228-8D93-47E2-A1D5-6CB8C68569A9}" dt="2021-04-13T16:07:12.843" v="3368" actId="1036"/>
          <ac:spMkLst>
            <pc:docMk/>
            <pc:sldMk cId="3637848067" sldId="476"/>
            <ac:spMk id="2" creationId="{909DC09D-B9A6-4493-9A72-1CA7ECB1F5CA}"/>
          </ac:spMkLst>
        </pc:spChg>
      </pc:sldChg>
      <pc:sldChg chg="modSp add mod ord">
        <pc:chgData name="Thomas Stensitzki" userId="75cafe6b-2f2a-469b-85c4-eec3b9c972ba" providerId="ADAL" clId="{363DE228-8D93-47E2-A1D5-6CB8C68569A9}" dt="2021-04-13T16:07:31.139" v="3394" actId="14100"/>
        <pc:sldMkLst>
          <pc:docMk/>
          <pc:sldMk cId="1694765860" sldId="477"/>
        </pc:sldMkLst>
        <pc:spChg chg="mod">
          <ac:chgData name="Thomas Stensitzki" userId="75cafe6b-2f2a-469b-85c4-eec3b9c972ba" providerId="ADAL" clId="{363DE228-8D93-47E2-A1D5-6CB8C68569A9}" dt="2021-04-13T16:07:31.139" v="3394" actId="14100"/>
          <ac:spMkLst>
            <pc:docMk/>
            <pc:sldMk cId="1694765860" sldId="477"/>
            <ac:spMk id="2" creationId="{909DC09D-B9A6-4493-9A72-1CA7ECB1F5CA}"/>
          </ac:spMkLst>
        </pc:spChg>
      </pc:sldChg>
      <pc:sldChg chg="modSp add mod">
        <pc:chgData name="Thomas Stensitzki" userId="75cafe6b-2f2a-469b-85c4-eec3b9c972ba" providerId="ADAL" clId="{363DE228-8D93-47E2-A1D5-6CB8C68569A9}" dt="2021-04-13T16:07:52.644" v="3419" actId="14100"/>
        <pc:sldMkLst>
          <pc:docMk/>
          <pc:sldMk cId="1953275783" sldId="478"/>
        </pc:sldMkLst>
        <pc:spChg chg="mod">
          <ac:chgData name="Thomas Stensitzki" userId="75cafe6b-2f2a-469b-85c4-eec3b9c972ba" providerId="ADAL" clId="{363DE228-8D93-47E2-A1D5-6CB8C68569A9}" dt="2021-04-13T16:07:52.644" v="3419" actId="14100"/>
          <ac:spMkLst>
            <pc:docMk/>
            <pc:sldMk cId="1953275783" sldId="478"/>
            <ac:spMk id="2" creationId="{909DC09D-B9A6-4493-9A72-1CA7ECB1F5CA}"/>
          </ac:spMkLst>
        </pc:spChg>
      </pc:sldChg>
      <pc:sldChg chg="modSp add mod">
        <pc:chgData name="Thomas Stensitzki" userId="75cafe6b-2f2a-469b-85c4-eec3b9c972ba" providerId="ADAL" clId="{363DE228-8D93-47E2-A1D5-6CB8C68569A9}" dt="2021-04-13T16:08:06.638" v="3444" actId="1036"/>
        <pc:sldMkLst>
          <pc:docMk/>
          <pc:sldMk cId="642574017" sldId="479"/>
        </pc:sldMkLst>
        <pc:spChg chg="mod">
          <ac:chgData name="Thomas Stensitzki" userId="75cafe6b-2f2a-469b-85c4-eec3b9c972ba" providerId="ADAL" clId="{363DE228-8D93-47E2-A1D5-6CB8C68569A9}" dt="2021-04-13T16:08:06.638" v="3444" actId="1036"/>
          <ac:spMkLst>
            <pc:docMk/>
            <pc:sldMk cId="642574017" sldId="479"/>
            <ac:spMk id="2" creationId="{909DC09D-B9A6-4493-9A72-1CA7ECB1F5CA}"/>
          </ac:spMkLst>
        </pc:spChg>
      </pc:sldChg>
      <pc:sldChg chg="modSp add mod ord">
        <pc:chgData name="Thomas Stensitzki" userId="75cafe6b-2f2a-469b-85c4-eec3b9c972ba" providerId="ADAL" clId="{363DE228-8D93-47E2-A1D5-6CB8C68569A9}" dt="2021-04-13T16:08:19.199" v="3465" actId="1035"/>
        <pc:sldMkLst>
          <pc:docMk/>
          <pc:sldMk cId="2167556490" sldId="480"/>
        </pc:sldMkLst>
        <pc:spChg chg="mod">
          <ac:chgData name="Thomas Stensitzki" userId="75cafe6b-2f2a-469b-85c4-eec3b9c972ba" providerId="ADAL" clId="{363DE228-8D93-47E2-A1D5-6CB8C68569A9}" dt="2021-04-13T16:08:19.199" v="3465" actId="1035"/>
          <ac:spMkLst>
            <pc:docMk/>
            <pc:sldMk cId="2167556490" sldId="480"/>
            <ac:spMk id="2" creationId="{909DC09D-B9A6-4493-9A72-1CA7ECB1F5CA}"/>
          </ac:spMkLst>
        </pc:spChg>
      </pc:sldChg>
      <pc:sldChg chg="modSp add mod ord modNotesTx">
        <pc:chgData name="Thomas Stensitzki" userId="75cafe6b-2f2a-469b-85c4-eec3b9c972ba" providerId="ADAL" clId="{363DE228-8D93-47E2-A1D5-6CB8C68569A9}" dt="2021-04-13T16:12:40.832" v="3593" actId="6549"/>
        <pc:sldMkLst>
          <pc:docMk/>
          <pc:sldMk cId="1129715017" sldId="481"/>
        </pc:sldMkLst>
        <pc:spChg chg="mod">
          <ac:chgData name="Thomas Stensitzki" userId="75cafe6b-2f2a-469b-85c4-eec3b9c972ba" providerId="ADAL" clId="{363DE228-8D93-47E2-A1D5-6CB8C68569A9}" dt="2021-04-13T16:11:22.912" v="3517" actId="1035"/>
          <ac:spMkLst>
            <pc:docMk/>
            <pc:sldMk cId="1129715017" sldId="481"/>
            <ac:spMk id="2" creationId="{909DC09D-B9A6-4493-9A72-1CA7ECB1F5CA}"/>
          </ac:spMkLst>
        </pc:spChg>
        <pc:spChg chg="mod">
          <ac:chgData name="Thomas Stensitzki" userId="75cafe6b-2f2a-469b-85c4-eec3b9c972ba" providerId="ADAL" clId="{363DE228-8D93-47E2-A1D5-6CB8C68569A9}" dt="2021-04-13T16:11:14.137" v="3488" actId="20577"/>
          <ac:spMkLst>
            <pc:docMk/>
            <pc:sldMk cId="1129715017" sldId="481"/>
            <ac:spMk id="5" creationId="{C24DACB5-1BEC-4C86-9652-BAFD8DE56FEF}"/>
          </ac:spMkLst>
        </pc:spChg>
      </pc:sldChg>
      <pc:sldChg chg="modSp add mod ord modNotesTx">
        <pc:chgData name="Thomas Stensitzki" userId="75cafe6b-2f2a-469b-85c4-eec3b9c972ba" providerId="ADAL" clId="{363DE228-8D93-47E2-A1D5-6CB8C68569A9}" dt="2021-04-13T16:12:35.724" v="3592" actId="6549"/>
        <pc:sldMkLst>
          <pc:docMk/>
          <pc:sldMk cId="447580809" sldId="482"/>
        </pc:sldMkLst>
        <pc:spChg chg="mod">
          <ac:chgData name="Thomas Stensitzki" userId="75cafe6b-2f2a-469b-85c4-eec3b9c972ba" providerId="ADAL" clId="{363DE228-8D93-47E2-A1D5-6CB8C68569A9}" dt="2021-04-13T16:11:48.887" v="3557" actId="14100"/>
          <ac:spMkLst>
            <pc:docMk/>
            <pc:sldMk cId="447580809" sldId="482"/>
            <ac:spMk id="2" creationId="{909DC09D-B9A6-4493-9A72-1CA7ECB1F5CA}"/>
          </ac:spMkLst>
        </pc:spChg>
      </pc:sldChg>
      <pc:sldChg chg="modSp add mod ord">
        <pc:chgData name="Thomas Stensitzki" userId="75cafe6b-2f2a-469b-85c4-eec3b9c972ba" providerId="ADAL" clId="{363DE228-8D93-47E2-A1D5-6CB8C68569A9}" dt="2021-04-13T16:12:09.558" v="3563" actId="14100"/>
        <pc:sldMkLst>
          <pc:docMk/>
          <pc:sldMk cId="2109578151" sldId="483"/>
        </pc:sldMkLst>
        <pc:spChg chg="mod">
          <ac:chgData name="Thomas Stensitzki" userId="75cafe6b-2f2a-469b-85c4-eec3b9c972ba" providerId="ADAL" clId="{363DE228-8D93-47E2-A1D5-6CB8C68569A9}" dt="2021-04-13T16:12:09.558" v="3563" actId="14100"/>
          <ac:spMkLst>
            <pc:docMk/>
            <pc:sldMk cId="2109578151" sldId="483"/>
            <ac:spMk id="2" creationId="{909DC09D-B9A6-4493-9A72-1CA7ECB1F5CA}"/>
          </ac:spMkLst>
        </pc:spChg>
      </pc:sldChg>
      <pc:sldChg chg="modSp add mod modNotesTx">
        <pc:chgData name="Thomas Stensitzki" userId="75cafe6b-2f2a-469b-85c4-eec3b9c972ba" providerId="ADAL" clId="{363DE228-8D93-47E2-A1D5-6CB8C68569A9}" dt="2021-04-13T16:12:29.431" v="3591" actId="6549"/>
        <pc:sldMkLst>
          <pc:docMk/>
          <pc:sldMk cId="3880581928" sldId="484"/>
        </pc:sldMkLst>
        <pc:spChg chg="mod">
          <ac:chgData name="Thomas Stensitzki" userId="75cafe6b-2f2a-469b-85c4-eec3b9c972ba" providerId="ADAL" clId="{363DE228-8D93-47E2-A1D5-6CB8C68569A9}" dt="2021-04-13T16:12:21.007" v="3590" actId="1035"/>
          <ac:spMkLst>
            <pc:docMk/>
            <pc:sldMk cId="3880581928" sldId="484"/>
            <ac:spMk id="2" creationId="{909DC09D-B9A6-4493-9A72-1CA7ECB1F5CA}"/>
          </ac:spMkLst>
        </pc:spChg>
      </pc:sldChg>
      <pc:sldChg chg="modSp add mod modNotesTx">
        <pc:chgData name="Thomas Stensitzki" userId="75cafe6b-2f2a-469b-85c4-eec3b9c972ba" providerId="ADAL" clId="{363DE228-8D93-47E2-A1D5-6CB8C68569A9}" dt="2021-04-13T16:13:36.587" v="3658" actId="6549"/>
        <pc:sldMkLst>
          <pc:docMk/>
          <pc:sldMk cId="1578197255" sldId="485"/>
        </pc:sldMkLst>
        <pc:spChg chg="mod">
          <ac:chgData name="Thomas Stensitzki" userId="75cafe6b-2f2a-469b-85c4-eec3b9c972ba" providerId="ADAL" clId="{363DE228-8D93-47E2-A1D5-6CB8C68569A9}" dt="2021-04-13T16:13:15.144" v="3630" actId="1035"/>
          <ac:spMkLst>
            <pc:docMk/>
            <pc:sldMk cId="1578197255" sldId="485"/>
            <ac:spMk id="2" creationId="{909DC09D-B9A6-4493-9A72-1CA7ECB1F5CA}"/>
          </ac:spMkLst>
        </pc:spChg>
      </pc:sldChg>
      <pc:sldChg chg="modSp add mod">
        <pc:chgData name="Thomas Stensitzki" userId="75cafe6b-2f2a-469b-85c4-eec3b9c972ba" providerId="ADAL" clId="{363DE228-8D93-47E2-A1D5-6CB8C68569A9}" dt="2021-04-13T16:13:29.521" v="3657" actId="1036"/>
        <pc:sldMkLst>
          <pc:docMk/>
          <pc:sldMk cId="129048746" sldId="486"/>
        </pc:sldMkLst>
        <pc:spChg chg="mod">
          <ac:chgData name="Thomas Stensitzki" userId="75cafe6b-2f2a-469b-85c4-eec3b9c972ba" providerId="ADAL" clId="{363DE228-8D93-47E2-A1D5-6CB8C68569A9}" dt="2021-04-13T16:13:29.521" v="3657" actId="1036"/>
          <ac:spMkLst>
            <pc:docMk/>
            <pc:sldMk cId="129048746" sldId="486"/>
            <ac:spMk id="2" creationId="{909DC09D-B9A6-4493-9A72-1CA7ECB1F5CA}"/>
          </ac:spMkLst>
        </pc:spChg>
      </pc:sldChg>
      <pc:sldChg chg="addSp delSp modSp add mod">
        <pc:chgData name="Thomas Stensitzki" userId="75cafe6b-2f2a-469b-85c4-eec3b9c972ba" providerId="ADAL" clId="{363DE228-8D93-47E2-A1D5-6CB8C68569A9}" dt="2021-04-13T16:14:03.456" v="3692"/>
        <pc:sldMkLst>
          <pc:docMk/>
          <pc:sldMk cId="3805749550" sldId="487"/>
        </pc:sldMkLst>
        <pc:spChg chg="mod">
          <ac:chgData name="Thomas Stensitzki" userId="75cafe6b-2f2a-469b-85c4-eec3b9c972ba" providerId="ADAL" clId="{363DE228-8D93-47E2-A1D5-6CB8C68569A9}" dt="2021-04-13T16:13:56.978" v="3690" actId="1035"/>
          <ac:spMkLst>
            <pc:docMk/>
            <pc:sldMk cId="3805749550" sldId="487"/>
            <ac:spMk id="2" creationId="{909DC09D-B9A6-4493-9A72-1CA7ECB1F5CA}"/>
          </ac:spMkLst>
        </pc:spChg>
        <pc:spChg chg="add del mod">
          <ac:chgData name="Thomas Stensitzki" userId="75cafe6b-2f2a-469b-85c4-eec3b9c972ba" providerId="ADAL" clId="{363DE228-8D93-47E2-A1D5-6CB8C68569A9}" dt="2021-04-13T16:14:03.456" v="3692"/>
          <ac:spMkLst>
            <pc:docMk/>
            <pc:sldMk cId="3805749550" sldId="487"/>
            <ac:spMk id="6" creationId="{2247C5DC-A300-4E24-8030-8875DEAEF50F}"/>
          </ac:spMkLst>
        </pc:spChg>
      </pc:sldChg>
      <pc:sldChg chg="modSp add mod">
        <pc:chgData name="Thomas Stensitzki" userId="75cafe6b-2f2a-469b-85c4-eec3b9c972ba" providerId="ADAL" clId="{363DE228-8D93-47E2-A1D5-6CB8C68569A9}" dt="2021-04-13T16:14:10.905" v="3714" actId="1036"/>
        <pc:sldMkLst>
          <pc:docMk/>
          <pc:sldMk cId="2133647224" sldId="488"/>
        </pc:sldMkLst>
        <pc:spChg chg="mod">
          <ac:chgData name="Thomas Stensitzki" userId="75cafe6b-2f2a-469b-85c4-eec3b9c972ba" providerId="ADAL" clId="{363DE228-8D93-47E2-A1D5-6CB8C68569A9}" dt="2021-04-13T16:14:10.905" v="3714" actId="1036"/>
          <ac:spMkLst>
            <pc:docMk/>
            <pc:sldMk cId="2133647224" sldId="488"/>
            <ac:spMk id="2" creationId="{909DC09D-B9A6-4493-9A72-1CA7ECB1F5CA}"/>
          </ac:spMkLst>
        </pc:spChg>
      </pc:sldChg>
      <pc:sldChg chg="modSp add mod ord modNotesTx">
        <pc:chgData name="Thomas Stensitzki" userId="75cafe6b-2f2a-469b-85c4-eec3b9c972ba" providerId="ADAL" clId="{363DE228-8D93-47E2-A1D5-6CB8C68569A9}" dt="2021-04-13T16:15:30.018" v="3780" actId="6549"/>
        <pc:sldMkLst>
          <pc:docMk/>
          <pc:sldMk cId="3106687663" sldId="489"/>
        </pc:sldMkLst>
        <pc:spChg chg="mod">
          <ac:chgData name="Thomas Stensitzki" userId="75cafe6b-2f2a-469b-85c4-eec3b9c972ba" providerId="ADAL" clId="{363DE228-8D93-47E2-A1D5-6CB8C68569A9}" dt="2021-04-13T16:14:58.216" v="3749" actId="1035"/>
          <ac:spMkLst>
            <pc:docMk/>
            <pc:sldMk cId="3106687663" sldId="489"/>
            <ac:spMk id="2" creationId="{909DC09D-B9A6-4493-9A72-1CA7ECB1F5CA}"/>
          </ac:spMkLst>
        </pc:spChg>
      </pc:sldChg>
      <pc:sldChg chg="modSp add mod ord">
        <pc:chgData name="Thomas Stensitzki" userId="75cafe6b-2f2a-469b-85c4-eec3b9c972ba" providerId="ADAL" clId="{363DE228-8D93-47E2-A1D5-6CB8C68569A9}" dt="2021-04-13T16:15:18.568" v="3779" actId="14100"/>
        <pc:sldMkLst>
          <pc:docMk/>
          <pc:sldMk cId="344419499" sldId="490"/>
        </pc:sldMkLst>
        <pc:spChg chg="mod">
          <ac:chgData name="Thomas Stensitzki" userId="75cafe6b-2f2a-469b-85c4-eec3b9c972ba" providerId="ADAL" clId="{363DE228-8D93-47E2-A1D5-6CB8C68569A9}" dt="2021-04-13T16:15:18.568" v="3779" actId="14100"/>
          <ac:spMkLst>
            <pc:docMk/>
            <pc:sldMk cId="344419499" sldId="490"/>
            <ac:spMk id="2" creationId="{909DC09D-B9A6-4493-9A72-1CA7ECB1F5CA}"/>
          </ac:spMkLst>
        </pc:spChg>
      </pc:sldChg>
      <pc:sldChg chg="addSp delSp modSp add mod">
        <pc:chgData name="Thomas Stensitzki" userId="75cafe6b-2f2a-469b-85c4-eec3b9c972ba" providerId="ADAL" clId="{363DE228-8D93-47E2-A1D5-6CB8C68569A9}" dt="2021-04-17T16:51:45.081" v="4048" actId="478"/>
        <pc:sldMkLst>
          <pc:docMk/>
          <pc:sldMk cId="3946489210" sldId="491"/>
        </pc:sldMkLst>
        <pc:spChg chg="del">
          <ac:chgData name="Thomas Stensitzki" userId="75cafe6b-2f2a-469b-85c4-eec3b9c972ba" providerId="ADAL" clId="{363DE228-8D93-47E2-A1D5-6CB8C68569A9}" dt="2021-04-17T16:46:29.580" v="3946" actId="478"/>
          <ac:spMkLst>
            <pc:docMk/>
            <pc:sldMk cId="3946489210" sldId="491"/>
            <ac:spMk id="2" creationId="{86A4A9C3-88F1-47B1-832C-DF14CF7A00CF}"/>
          </ac:spMkLst>
        </pc:spChg>
        <pc:spChg chg="del mod">
          <ac:chgData name="Thomas Stensitzki" userId="75cafe6b-2f2a-469b-85c4-eec3b9c972ba" providerId="ADAL" clId="{363DE228-8D93-47E2-A1D5-6CB8C68569A9}" dt="2021-04-17T16:51:30.714" v="4047" actId="478"/>
          <ac:spMkLst>
            <pc:docMk/>
            <pc:sldMk cId="3946489210" sldId="491"/>
            <ac:spMk id="3" creationId="{CBA95633-B02D-4A15-A8B1-A38E0A70FD27}"/>
          </ac:spMkLst>
        </pc:spChg>
        <pc:spChg chg="add del mod">
          <ac:chgData name="Thomas Stensitzki" userId="75cafe6b-2f2a-469b-85c4-eec3b9c972ba" providerId="ADAL" clId="{363DE228-8D93-47E2-A1D5-6CB8C68569A9}" dt="2021-04-17T16:46:31.691" v="3947" actId="478"/>
          <ac:spMkLst>
            <pc:docMk/>
            <pc:sldMk cId="3946489210" sldId="491"/>
            <ac:spMk id="5" creationId="{F1147857-D483-4933-9D90-2F212DBC4A97}"/>
          </ac:spMkLst>
        </pc:spChg>
        <pc:spChg chg="add mod">
          <ac:chgData name="Thomas Stensitzki" userId="75cafe6b-2f2a-469b-85c4-eec3b9c972ba" providerId="ADAL" clId="{363DE228-8D93-47E2-A1D5-6CB8C68569A9}" dt="2021-04-17T16:50:52.145" v="3997" actId="108"/>
          <ac:spMkLst>
            <pc:docMk/>
            <pc:sldMk cId="3946489210" sldId="491"/>
            <ac:spMk id="6" creationId="{EA252111-2DC5-4225-9C36-9E59262ACFF5}"/>
          </ac:spMkLst>
        </pc:spChg>
        <pc:spChg chg="add mod">
          <ac:chgData name="Thomas Stensitzki" userId="75cafe6b-2f2a-469b-85c4-eec3b9c972ba" providerId="ADAL" clId="{363DE228-8D93-47E2-A1D5-6CB8C68569A9}" dt="2021-04-17T16:51:22.710" v="4026" actId="1035"/>
          <ac:spMkLst>
            <pc:docMk/>
            <pc:sldMk cId="3946489210" sldId="491"/>
            <ac:spMk id="7" creationId="{A77062F2-E3B9-4230-9446-1FF51090FD82}"/>
          </ac:spMkLst>
        </pc:spChg>
        <pc:spChg chg="add mod">
          <ac:chgData name="Thomas Stensitzki" userId="75cafe6b-2f2a-469b-85c4-eec3b9c972ba" providerId="ADAL" clId="{363DE228-8D93-47E2-A1D5-6CB8C68569A9}" dt="2021-04-17T16:51:19.974" v="4021" actId="1036"/>
          <ac:spMkLst>
            <pc:docMk/>
            <pc:sldMk cId="3946489210" sldId="491"/>
            <ac:spMk id="8" creationId="{05EE9CC1-A2F7-4BDD-8234-105E3FEC49FE}"/>
          </ac:spMkLst>
        </pc:spChg>
        <pc:spChg chg="add mod">
          <ac:chgData name="Thomas Stensitzki" userId="75cafe6b-2f2a-469b-85c4-eec3b9c972ba" providerId="ADAL" clId="{363DE228-8D93-47E2-A1D5-6CB8C68569A9}" dt="2021-04-17T16:51:28.229" v="4046" actId="1035"/>
          <ac:spMkLst>
            <pc:docMk/>
            <pc:sldMk cId="3946489210" sldId="491"/>
            <ac:spMk id="9" creationId="{0EECB2FE-7B66-4F87-BA62-5FB00090E3B1}"/>
          </ac:spMkLst>
        </pc:spChg>
        <pc:spChg chg="add del mod">
          <ac:chgData name="Thomas Stensitzki" userId="75cafe6b-2f2a-469b-85c4-eec3b9c972ba" providerId="ADAL" clId="{363DE228-8D93-47E2-A1D5-6CB8C68569A9}" dt="2021-04-17T16:51:45.081" v="4048" actId="478"/>
          <ac:spMkLst>
            <pc:docMk/>
            <pc:sldMk cId="3946489210" sldId="491"/>
            <ac:spMk id="11" creationId="{01BF68C4-EF3E-4EC8-BB13-660FEC79E2B6}"/>
          </ac:spMkLst>
        </pc:spChg>
      </pc:sldChg>
    </pc:docChg>
  </pc:docChgLst>
  <pc:docChgLst>
    <pc:chgData name="Thomas Stensitzki" userId="75cafe6b-2f2a-469b-85c4-eec3b9c972ba" providerId="ADAL" clId="{BE8F4EE5-CF52-46AD-A386-2ADC59A29254}"/>
    <pc:docChg chg="modSld">
      <pc:chgData name="Thomas Stensitzki" userId="75cafe6b-2f2a-469b-85c4-eec3b9c972ba" providerId="ADAL" clId="{BE8F4EE5-CF52-46AD-A386-2ADC59A29254}" dt="2021-02-04T16:39:39.722" v="6"/>
      <pc:docMkLst>
        <pc:docMk/>
      </pc:docMkLst>
      <pc:sldChg chg="modSp mod">
        <pc:chgData name="Thomas Stensitzki" userId="75cafe6b-2f2a-469b-85c4-eec3b9c972ba" providerId="ADAL" clId="{BE8F4EE5-CF52-46AD-A386-2ADC59A29254}" dt="2021-02-04T16:39:39.722" v="6"/>
        <pc:sldMkLst>
          <pc:docMk/>
          <pc:sldMk cId="2855324227" sldId="257"/>
        </pc:sldMkLst>
        <pc:graphicFrameChg chg="mod modGraphic">
          <ac:chgData name="Thomas Stensitzki" userId="75cafe6b-2f2a-469b-85c4-eec3b9c972ba" providerId="ADAL" clId="{BE8F4EE5-CF52-46AD-A386-2ADC59A29254}" dt="2021-02-04T16:39:39.722" v="6"/>
          <ac:graphicFrameMkLst>
            <pc:docMk/>
            <pc:sldMk cId="2855324227" sldId="257"/>
            <ac:graphicFrameMk id="6" creationId="{0F955DCC-462D-431D-BBDE-26F10687D59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51A38-604E-46AF-B68B-4691B9CFFAF5}" type="datetimeFigureOut">
              <a:rPr lang="de-DE" smtClean="0"/>
              <a:t>17.04.2021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B9C7-8C41-44EF-A755-70B1D5727268}" type="slidenum">
              <a:rPr lang="de-DE" smtClean="0"/>
              <a:t>‹Nr.›</a:t>
            </a:fld>
            <a:endParaRPr lang="de-DE"/>
          </a:p>
        </p:txBody>
      </p:sp>
    </p:spTree>
    <p:extLst>
      <p:ext uri="{BB962C8B-B14F-4D97-AF65-F5344CB8AC3E}">
        <p14:creationId xmlns:p14="http://schemas.microsoft.com/office/powerpoint/2010/main" val="1214576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upport.microsoft.com/en-us/topic/supervised-chats-in-microsoft-teams-for-education-ad3aaafc-c85a-416f-95f9-d691f419cbb8?storagetype=liv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a:t>
            </a:fld>
            <a:endParaRPr lang="de-DE" dirty="0"/>
          </a:p>
        </p:txBody>
      </p:sp>
    </p:spTree>
    <p:extLst>
      <p:ext uri="{BB962C8B-B14F-4D97-AF65-F5344CB8AC3E}">
        <p14:creationId xmlns:p14="http://schemas.microsoft.com/office/powerpoint/2010/main" val="338597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11</a:t>
            </a:fld>
            <a:endParaRPr lang="de-DE"/>
          </a:p>
        </p:txBody>
      </p:sp>
    </p:spTree>
    <p:extLst>
      <p:ext uri="{BB962C8B-B14F-4D97-AF65-F5344CB8AC3E}">
        <p14:creationId xmlns:p14="http://schemas.microsoft.com/office/powerpoint/2010/main" val="137225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Customized Background: </a:t>
            </a:r>
          </a:p>
          <a:p>
            <a:r>
              <a:rPr lang="en-US" dirty="0"/>
              <a:t>	iOS: rollout began early April and should be complete mid-April </a:t>
            </a:r>
          </a:p>
          <a:p>
            <a:r>
              <a:rPr lang="en-US" dirty="0"/>
              <a:t>	Android: rollout begins early May and should be complete mid-May</a:t>
            </a:r>
          </a:p>
          <a:p>
            <a:r>
              <a:rPr lang="en-US" b="0" i="0" dirty="0">
                <a:solidFill>
                  <a:srgbClr val="484644"/>
                </a:solidFill>
                <a:effectLst/>
                <a:latin typeface="Segoe UI" panose="020B0502040204020203" pitchFamily="34" charset="0"/>
              </a:rPr>
              <a:t>	The feature respects the same policies as desktop backgrounds</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12</a:t>
            </a:fld>
            <a:endParaRPr lang="de-DE" dirty="0"/>
          </a:p>
        </p:txBody>
      </p:sp>
    </p:spTree>
    <p:extLst>
      <p:ext uri="{BB962C8B-B14F-4D97-AF65-F5344CB8AC3E}">
        <p14:creationId xmlns:p14="http://schemas.microsoft.com/office/powerpoint/2010/main" val="1094454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This feature is available to tenants with licenses for Teams Live events at no additional charge.</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13</a:t>
            </a:fld>
            <a:endParaRPr lang="de-DE"/>
          </a:p>
        </p:txBody>
      </p:sp>
    </p:spTree>
    <p:extLst>
      <p:ext uri="{BB962C8B-B14F-4D97-AF65-F5344CB8AC3E}">
        <p14:creationId xmlns:p14="http://schemas.microsoft.com/office/powerpoint/2010/main" val="2203689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Customized Background: </a:t>
            </a:r>
          </a:p>
          <a:p>
            <a:r>
              <a:rPr lang="en-US" dirty="0"/>
              <a:t>	iOS: rollout began early April and should be complete mid-April </a:t>
            </a:r>
          </a:p>
          <a:p>
            <a:r>
              <a:rPr lang="en-US" dirty="0"/>
              <a:t>	Android: rollout begins early May and should be complete mid-May</a:t>
            </a:r>
          </a:p>
          <a:p>
            <a:r>
              <a:rPr lang="en-US" b="0" i="0" dirty="0">
                <a:solidFill>
                  <a:srgbClr val="484644"/>
                </a:solidFill>
                <a:effectLst/>
                <a:latin typeface="Segoe UI" panose="020B0502040204020203" pitchFamily="34" charset="0"/>
              </a:rPr>
              <a:t>	The feature respects the same policies as desktop backgrounds</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14</a:t>
            </a:fld>
            <a:endParaRPr lang="de-DE" dirty="0"/>
          </a:p>
        </p:txBody>
      </p:sp>
    </p:spTree>
    <p:extLst>
      <p:ext uri="{BB962C8B-B14F-4D97-AF65-F5344CB8AC3E}">
        <p14:creationId xmlns:p14="http://schemas.microsoft.com/office/powerpoint/2010/main" val="1094454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15</a:t>
            </a:fld>
            <a:endParaRPr lang="de-DE"/>
          </a:p>
        </p:txBody>
      </p:sp>
    </p:spTree>
    <p:extLst>
      <p:ext uri="{BB962C8B-B14F-4D97-AF65-F5344CB8AC3E}">
        <p14:creationId xmlns:p14="http://schemas.microsoft.com/office/powerpoint/2010/main" val="824827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16</a:t>
            </a:fld>
            <a:endParaRPr lang="de-DE"/>
          </a:p>
        </p:txBody>
      </p:sp>
    </p:spTree>
    <p:extLst>
      <p:ext uri="{BB962C8B-B14F-4D97-AF65-F5344CB8AC3E}">
        <p14:creationId xmlns:p14="http://schemas.microsoft.com/office/powerpoint/2010/main" val="23088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Customized Background: </a:t>
            </a:r>
          </a:p>
          <a:p>
            <a:r>
              <a:rPr lang="en-US" dirty="0"/>
              <a:t>	iOS: rollout began early April and should be complete mid-April </a:t>
            </a:r>
          </a:p>
          <a:p>
            <a:r>
              <a:rPr lang="en-US" dirty="0"/>
              <a:t>	Android: rollout begins early May and should be complete mid-May</a:t>
            </a:r>
          </a:p>
          <a:p>
            <a:r>
              <a:rPr lang="en-US" b="0" i="0" dirty="0">
                <a:solidFill>
                  <a:srgbClr val="484644"/>
                </a:solidFill>
                <a:effectLst/>
                <a:latin typeface="Segoe UI" panose="020B0502040204020203" pitchFamily="34" charset="0"/>
              </a:rPr>
              <a:t>	The feature respects the same policies as desktop backgrounds</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17</a:t>
            </a:fld>
            <a:endParaRPr lang="de-DE" dirty="0"/>
          </a:p>
        </p:txBody>
      </p:sp>
    </p:spTree>
    <p:extLst>
      <p:ext uri="{BB962C8B-B14F-4D97-AF65-F5344CB8AC3E}">
        <p14:creationId xmlns:p14="http://schemas.microsoft.com/office/powerpoint/2010/main" val="1094454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18</a:t>
            </a:fld>
            <a:endParaRPr lang="de-DE"/>
          </a:p>
        </p:txBody>
      </p:sp>
    </p:spTree>
    <p:extLst>
      <p:ext uri="{BB962C8B-B14F-4D97-AF65-F5344CB8AC3E}">
        <p14:creationId xmlns:p14="http://schemas.microsoft.com/office/powerpoint/2010/main" val="4210731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Customized Background: </a:t>
            </a:r>
          </a:p>
          <a:p>
            <a:r>
              <a:rPr lang="en-US" dirty="0"/>
              <a:t>	iOS: rollout began early April and should be complete mid-April </a:t>
            </a:r>
          </a:p>
          <a:p>
            <a:r>
              <a:rPr lang="en-US" dirty="0"/>
              <a:t>	Android: rollout begins early May and should be complete mid-May</a:t>
            </a:r>
          </a:p>
          <a:p>
            <a:r>
              <a:rPr lang="en-US" b="0" i="0" dirty="0">
                <a:solidFill>
                  <a:srgbClr val="484644"/>
                </a:solidFill>
                <a:effectLst/>
                <a:latin typeface="Segoe UI" panose="020B0502040204020203" pitchFamily="34" charset="0"/>
              </a:rPr>
              <a:t>	The feature respects the same policies as desktop backgrounds</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19</a:t>
            </a:fld>
            <a:endParaRPr lang="de-DE" dirty="0"/>
          </a:p>
        </p:txBody>
      </p:sp>
    </p:spTree>
    <p:extLst>
      <p:ext uri="{BB962C8B-B14F-4D97-AF65-F5344CB8AC3E}">
        <p14:creationId xmlns:p14="http://schemas.microsoft.com/office/powerpoint/2010/main" val="109445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20</a:t>
            </a:fld>
            <a:endParaRPr lang="de-DE" dirty="0"/>
          </a:p>
        </p:txBody>
      </p:sp>
    </p:spTree>
    <p:extLst>
      <p:ext uri="{BB962C8B-B14F-4D97-AF65-F5344CB8AC3E}">
        <p14:creationId xmlns:p14="http://schemas.microsoft.com/office/powerpoint/2010/main" val="274027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a:t>
            </a:fld>
            <a:endParaRPr lang="de-DE" dirty="0"/>
          </a:p>
        </p:txBody>
      </p:sp>
    </p:spTree>
    <p:extLst>
      <p:ext uri="{BB962C8B-B14F-4D97-AF65-F5344CB8AC3E}">
        <p14:creationId xmlns:p14="http://schemas.microsoft.com/office/powerpoint/2010/main" val="3224355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21</a:t>
            </a:fld>
            <a:endParaRPr lang="de-DE"/>
          </a:p>
        </p:txBody>
      </p:sp>
    </p:spTree>
    <p:extLst>
      <p:ext uri="{BB962C8B-B14F-4D97-AF65-F5344CB8AC3E}">
        <p14:creationId xmlns:p14="http://schemas.microsoft.com/office/powerpoint/2010/main" val="3868856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22</a:t>
            </a:fld>
            <a:endParaRPr lang="de-DE" dirty="0"/>
          </a:p>
        </p:txBody>
      </p:sp>
    </p:spTree>
    <p:extLst>
      <p:ext uri="{BB962C8B-B14F-4D97-AF65-F5344CB8AC3E}">
        <p14:creationId xmlns:p14="http://schemas.microsoft.com/office/powerpoint/2010/main" val="2740278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err="1">
                <a:solidFill>
                  <a:srgbClr val="484644"/>
                </a:solidFill>
                <a:effectLst/>
                <a:latin typeface="Segoe UI" panose="020B0502040204020203" pitchFamily="34" charset="0"/>
              </a:rPr>
              <a:t>Standout</a:t>
            </a:r>
            <a:r>
              <a:rPr lang="de-DE" b="0" i="0" dirty="0">
                <a:solidFill>
                  <a:srgbClr val="484644"/>
                </a:solidFill>
                <a:effectLst/>
                <a:latin typeface="Segoe UI" panose="020B0502040204020203" pitchFamily="34" charset="0"/>
              </a:rPr>
              <a:t> </a:t>
            </a:r>
            <a:r>
              <a:rPr lang="de-DE" b="0" i="0" dirty="0" err="1">
                <a:solidFill>
                  <a:srgbClr val="484644"/>
                </a:solidFill>
                <a:effectLst/>
                <a:latin typeface="Segoe UI" panose="020B0502040204020203" pitchFamily="34" charset="0"/>
              </a:rPr>
              <a:t>mode</a:t>
            </a:r>
            <a:endParaRPr lang="de-DE" b="0" i="0" dirty="0">
              <a:solidFill>
                <a:srgbClr val="484644"/>
              </a:solidFill>
              <a:effectLst/>
              <a:latin typeface="Segoe UI" panose="020B0502040204020203" pitchFamily="34" charset="0"/>
            </a:endParaRPr>
          </a:p>
          <a:p>
            <a:r>
              <a:rPr lang="en-US" b="0" i="0" dirty="0">
                <a:solidFill>
                  <a:srgbClr val="484644"/>
                </a:solidFill>
                <a:effectLst/>
                <a:latin typeface="Segoe UI" panose="020B0502040204020203" pitchFamily="34" charset="0"/>
              </a:rPr>
              <a:t>This mode appears to meeting participants who are using the Teams desktop or mobile app as well as Teams on the web. </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23</a:t>
            </a:fld>
            <a:endParaRPr lang="de-DE"/>
          </a:p>
        </p:txBody>
      </p:sp>
    </p:spTree>
    <p:extLst>
      <p:ext uri="{BB962C8B-B14F-4D97-AF65-F5344CB8AC3E}">
        <p14:creationId xmlns:p14="http://schemas.microsoft.com/office/powerpoint/2010/main" val="299906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err="1">
                <a:solidFill>
                  <a:srgbClr val="484644"/>
                </a:solidFill>
                <a:effectLst/>
                <a:latin typeface="Segoe UI" panose="020B0502040204020203" pitchFamily="34" charset="0"/>
              </a:rPr>
              <a:t>Standout</a:t>
            </a:r>
            <a:r>
              <a:rPr lang="de-DE" b="0" i="0" dirty="0">
                <a:solidFill>
                  <a:srgbClr val="484644"/>
                </a:solidFill>
                <a:effectLst/>
                <a:latin typeface="Segoe UI" panose="020B0502040204020203" pitchFamily="34" charset="0"/>
              </a:rPr>
              <a:t> </a:t>
            </a:r>
            <a:r>
              <a:rPr lang="de-DE" b="0" i="0" dirty="0" err="1">
                <a:solidFill>
                  <a:srgbClr val="484644"/>
                </a:solidFill>
                <a:effectLst/>
                <a:latin typeface="Segoe UI" panose="020B0502040204020203" pitchFamily="34" charset="0"/>
              </a:rPr>
              <a:t>mode</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24</a:t>
            </a:fld>
            <a:endParaRPr lang="de-DE"/>
          </a:p>
        </p:txBody>
      </p:sp>
    </p:spTree>
    <p:extLst>
      <p:ext uri="{BB962C8B-B14F-4D97-AF65-F5344CB8AC3E}">
        <p14:creationId xmlns:p14="http://schemas.microsoft.com/office/powerpoint/2010/main" val="1239325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25</a:t>
            </a:fld>
            <a:endParaRPr lang="de-DE" dirty="0"/>
          </a:p>
        </p:txBody>
      </p:sp>
    </p:spTree>
    <p:extLst>
      <p:ext uri="{BB962C8B-B14F-4D97-AF65-F5344CB8AC3E}">
        <p14:creationId xmlns:p14="http://schemas.microsoft.com/office/powerpoint/2010/main" val="274027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26</a:t>
            </a:fld>
            <a:endParaRPr lang="de-DE"/>
          </a:p>
        </p:txBody>
      </p:sp>
    </p:spTree>
    <p:extLst>
      <p:ext uri="{BB962C8B-B14F-4D97-AF65-F5344CB8AC3E}">
        <p14:creationId xmlns:p14="http://schemas.microsoft.com/office/powerpoint/2010/main" val="3896951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27</a:t>
            </a:fld>
            <a:endParaRPr lang="de-DE"/>
          </a:p>
        </p:txBody>
      </p:sp>
    </p:spTree>
    <p:extLst>
      <p:ext uri="{BB962C8B-B14F-4D97-AF65-F5344CB8AC3E}">
        <p14:creationId xmlns:p14="http://schemas.microsoft.com/office/powerpoint/2010/main" val="4119158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28</a:t>
            </a:fld>
            <a:endParaRPr lang="de-DE" dirty="0"/>
          </a:p>
        </p:txBody>
      </p:sp>
    </p:spTree>
    <p:extLst>
      <p:ext uri="{BB962C8B-B14F-4D97-AF65-F5344CB8AC3E}">
        <p14:creationId xmlns:p14="http://schemas.microsoft.com/office/powerpoint/2010/main" val="2740278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29</a:t>
            </a:fld>
            <a:endParaRPr lang="de-DE"/>
          </a:p>
        </p:txBody>
      </p:sp>
    </p:spTree>
    <p:extLst>
      <p:ext uri="{BB962C8B-B14F-4D97-AF65-F5344CB8AC3E}">
        <p14:creationId xmlns:p14="http://schemas.microsoft.com/office/powerpoint/2010/main" val="403092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30</a:t>
            </a:fld>
            <a:endParaRPr lang="de-DE" dirty="0"/>
          </a:p>
        </p:txBody>
      </p:sp>
    </p:spTree>
    <p:extLst>
      <p:ext uri="{BB962C8B-B14F-4D97-AF65-F5344CB8AC3E}">
        <p14:creationId xmlns:p14="http://schemas.microsoft.com/office/powerpoint/2010/main" val="2740278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a:t>
            </a:fld>
            <a:endParaRPr lang="de-DE" dirty="0"/>
          </a:p>
        </p:txBody>
      </p:sp>
    </p:spTree>
    <p:extLst>
      <p:ext uri="{BB962C8B-B14F-4D97-AF65-F5344CB8AC3E}">
        <p14:creationId xmlns:p14="http://schemas.microsoft.com/office/powerpoint/2010/main" val="3118844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31</a:t>
            </a:fld>
            <a:endParaRPr lang="de-DE"/>
          </a:p>
        </p:txBody>
      </p:sp>
    </p:spTree>
    <p:extLst>
      <p:ext uri="{BB962C8B-B14F-4D97-AF65-F5344CB8AC3E}">
        <p14:creationId xmlns:p14="http://schemas.microsoft.com/office/powerpoint/2010/main" val="162516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32</a:t>
            </a:fld>
            <a:endParaRPr lang="de-DE" dirty="0"/>
          </a:p>
        </p:txBody>
      </p:sp>
    </p:spTree>
    <p:extLst>
      <p:ext uri="{BB962C8B-B14F-4D97-AF65-F5344CB8AC3E}">
        <p14:creationId xmlns:p14="http://schemas.microsoft.com/office/powerpoint/2010/main" val="2740278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33</a:t>
            </a:fld>
            <a:endParaRPr lang="de-DE"/>
          </a:p>
        </p:txBody>
      </p:sp>
    </p:spTree>
    <p:extLst>
      <p:ext uri="{BB962C8B-B14F-4D97-AF65-F5344CB8AC3E}">
        <p14:creationId xmlns:p14="http://schemas.microsoft.com/office/powerpoint/2010/main" val="3145966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Voice-</a:t>
            </a:r>
            <a:r>
              <a:rPr lang="de-DE" dirty="0" err="1"/>
              <a:t>enabled</a:t>
            </a:r>
            <a:r>
              <a:rPr lang="de-DE" dirty="0"/>
              <a:t> </a:t>
            </a:r>
            <a:r>
              <a:rPr lang="de-DE" dirty="0" err="1"/>
              <a:t>channels</a:t>
            </a:r>
            <a:endParaRPr lang="de-DE" dirty="0"/>
          </a:p>
          <a:p>
            <a:r>
              <a:rPr lang="en-US" b="0" i="0" dirty="0">
                <a:solidFill>
                  <a:srgbClr val="484644"/>
                </a:solidFill>
                <a:effectLst/>
                <a:latin typeface="Segoe UI" panose="020B0502040204020203" pitchFamily="34" charset="0"/>
              </a:rPr>
              <a:t>	This is default off and no action is required unless you want to configure a new Voice-Enabled Channel.</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34</a:t>
            </a:fld>
            <a:endParaRPr lang="de-DE" dirty="0"/>
          </a:p>
        </p:txBody>
      </p:sp>
    </p:spTree>
    <p:extLst>
      <p:ext uri="{BB962C8B-B14F-4D97-AF65-F5344CB8AC3E}">
        <p14:creationId xmlns:p14="http://schemas.microsoft.com/office/powerpoint/2010/main" val="475172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35</a:t>
            </a:fld>
            <a:endParaRPr lang="de-DE"/>
          </a:p>
        </p:txBody>
      </p:sp>
    </p:spTree>
    <p:extLst>
      <p:ext uri="{BB962C8B-B14F-4D97-AF65-F5344CB8AC3E}">
        <p14:creationId xmlns:p14="http://schemas.microsoft.com/office/powerpoint/2010/main" val="2162738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Voice-</a:t>
            </a:r>
            <a:r>
              <a:rPr lang="de-DE" dirty="0" err="1"/>
              <a:t>enabled</a:t>
            </a:r>
            <a:r>
              <a:rPr lang="de-DE" dirty="0"/>
              <a:t> </a:t>
            </a:r>
            <a:r>
              <a:rPr lang="de-DE" dirty="0" err="1"/>
              <a:t>channels</a:t>
            </a:r>
            <a:endParaRPr lang="de-DE" dirty="0"/>
          </a:p>
          <a:p>
            <a:r>
              <a:rPr lang="en-US" b="0" i="0" dirty="0">
                <a:solidFill>
                  <a:srgbClr val="484644"/>
                </a:solidFill>
                <a:effectLst/>
                <a:latin typeface="Segoe UI" panose="020B0502040204020203" pitchFamily="34" charset="0"/>
              </a:rPr>
              <a:t>	This is default off and no action is required unless you want to configure a new Voice-Enabled Channel.</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36</a:t>
            </a:fld>
            <a:endParaRPr lang="de-DE" dirty="0"/>
          </a:p>
        </p:txBody>
      </p:sp>
    </p:spTree>
    <p:extLst>
      <p:ext uri="{BB962C8B-B14F-4D97-AF65-F5344CB8AC3E}">
        <p14:creationId xmlns:p14="http://schemas.microsoft.com/office/powerpoint/2010/main" val="475172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37</a:t>
            </a:fld>
            <a:endParaRPr lang="de-DE"/>
          </a:p>
        </p:txBody>
      </p:sp>
    </p:spTree>
    <p:extLst>
      <p:ext uri="{BB962C8B-B14F-4D97-AF65-F5344CB8AC3E}">
        <p14:creationId xmlns:p14="http://schemas.microsoft.com/office/powerpoint/2010/main" val="3877610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38</a:t>
            </a:fld>
            <a:endParaRPr lang="de-DE"/>
          </a:p>
        </p:txBody>
      </p:sp>
    </p:spTree>
    <p:extLst>
      <p:ext uri="{BB962C8B-B14F-4D97-AF65-F5344CB8AC3E}">
        <p14:creationId xmlns:p14="http://schemas.microsoft.com/office/powerpoint/2010/main" val="3775954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Voice-</a:t>
            </a:r>
            <a:r>
              <a:rPr lang="de-DE" dirty="0" err="1"/>
              <a:t>enabled</a:t>
            </a:r>
            <a:r>
              <a:rPr lang="de-DE" dirty="0"/>
              <a:t> </a:t>
            </a:r>
            <a:r>
              <a:rPr lang="de-DE" dirty="0" err="1"/>
              <a:t>channels</a:t>
            </a:r>
            <a:endParaRPr lang="de-DE" dirty="0"/>
          </a:p>
          <a:p>
            <a:r>
              <a:rPr lang="en-US" b="0" i="0" dirty="0">
                <a:solidFill>
                  <a:srgbClr val="484644"/>
                </a:solidFill>
                <a:effectLst/>
                <a:latin typeface="Segoe UI" panose="020B0502040204020203" pitchFamily="34" charset="0"/>
              </a:rPr>
              <a:t>	This is default off and no action is required unless you want to configure a new Voice-Enabled Channel.</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39</a:t>
            </a:fld>
            <a:endParaRPr lang="de-DE" dirty="0"/>
          </a:p>
        </p:txBody>
      </p:sp>
    </p:spTree>
    <p:extLst>
      <p:ext uri="{BB962C8B-B14F-4D97-AF65-F5344CB8AC3E}">
        <p14:creationId xmlns:p14="http://schemas.microsoft.com/office/powerpoint/2010/main" val="475172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Supervised Chat blocks restricted users from starting new chats unless an appropriate supervisor is present. When chat supervision is enabled, supervisors aren't allowed to leave chats and other participants aren't allowed to remove them ensuring that all chats are properly supervised.</a:t>
            </a:r>
          </a:p>
          <a:p>
            <a:endParaRPr lang="en-US" b="0" i="0" dirty="0">
              <a:solidFill>
                <a:srgbClr val="484644"/>
              </a:solidFill>
              <a:effectLst/>
              <a:latin typeface="Segoe UI" panose="020B0502040204020203" pitchFamily="34" charset="0"/>
            </a:endParaRPr>
          </a:p>
          <a:p>
            <a:r>
              <a:rPr lang="en-US" dirty="0">
                <a:hlinkClick r:id="rId3"/>
              </a:rPr>
              <a:t>Supervised chats in Microsoft Teams for Education</a:t>
            </a:r>
            <a:endParaRPr lang="en-US" b="0" i="0" dirty="0">
              <a:solidFill>
                <a:srgbClr val="484644"/>
              </a:solidFill>
              <a:effectLst/>
              <a:latin typeface="Segoe UI" panose="020B0502040204020203" pitchFamily="34" charset="0"/>
            </a:endParaRP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40</a:t>
            </a:fld>
            <a:endParaRPr lang="de-DE"/>
          </a:p>
        </p:txBody>
      </p:sp>
    </p:spTree>
    <p:extLst>
      <p:ext uri="{BB962C8B-B14F-4D97-AF65-F5344CB8AC3E}">
        <p14:creationId xmlns:p14="http://schemas.microsoft.com/office/powerpoint/2010/main" val="809967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a:t>
            </a:fld>
            <a:endParaRPr lang="de-DE" dirty="0"/>
          </a:p>
        </p:txBody>
      </p:sp>
    </p:spTree>
    <p:extLst>
      <p:ext uri="{BB962C8B-B14F-4D97-AF65-F5344CB8AC3E}">
        <p14:creationId xmlns:p14="http://schemas.microsoft.com/office/powerpoint/2010/main" val="4006333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Voice-</a:t>
            </a:r>
            <a:r>
              <a:rPr lang="de-DE" dirty="0" err="1"/>
              <a:t>enabled</a:t>
            </a:r>
            <a:r>
              <a:rPr lang="de-DE" dirty="0"/>
              <a:t> </a:t>
            </a:r>
            <a:r>
              <a:rPr lang="de-DE" dirty="0" err="1"/>
              <a:t>channels</a:t>
            </a:r>
            <a:endParaRPr lang="de-DE" dirty="0"/>
          </a:p>
          <a:p>
            <a:r>
              <a:rPr lang="en-US" b="0" i="0" dirty="0">
                <a:solidFill>
                  <a:srgbClr val="484644"/>
                </a:solidFill>
                <a:effectLst/>
                <a:latin typeface="Segoe UI" panose="020B0502040204020203" pitchFamily="34" charset="0"/>
              </a:rPr>
              <a:t>	This is default off and no action is required unless you want to configure a new Voice-Enabled Channel.</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41</a:t>
            </a:fld>
            <a:endParaRPr lang="de-DE" dirty="0"/>
          </a:p>
        </p:txBody>
      </p:sp>
    </p:spTree>
    <p:extLst>
      <p:ext uri="{BB962C8B-B14F-4D97-AF65-F5344CB8AC3E}">
        <p14:creationId xmlns:p14="http://schemas.microsoft.com/office/powerpoint/2010/main" val="475172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Voice-</a:t>
            </a:r>
            <a:r>
              <a:rPr lang="de-DE" dirty="0" err="1"/>
              <a:t>enabled</a:t>
            </a:r>
            <a:r>
              <a:rPr lang="de-DE" dirty="0"/>
              <a:t> </a:t>
            </a:r>
            <a:r>
              <a:rPr lang="de-DE" dirty="0" err="1"/>
              <a:t>channels</a:t>
            </a:r>
            <a:endParaRPr lang="de-DE" dirty="0"/>
          </a:p>
          <a:p>
            <a:r>
              <a:rPr lang="en-US" b="0" i="0" dirty="0">
                <a:solidFill>
                  <a:srgbClr val="484644"/>
                </a:solidFill>
                <a:effectLst/>
                <a:latin typeface="Segoe UI" panose="020B0502040204020203" pitchFamily="34" charset="0"/>
              </a:rPr>
              <a:t>	This is default off and no action is required unless you want to configure a new Voice-Enabled Channel.</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42</a:t>
            </a:fld>
            <a:endParaRPr lang="de-DE" dirty="0"/>
          </a:p>
        </p:txBody>
      </p:sp>
    </p:spTree>
    <p:extLst>
      <p:ext uri="{BB962C8B-B14F-4D97-AF65-F5344CB8AC3E}">
        <p14:creationId xmlns:p14="http://schemas.microsoft.com/office/powerpoint/2010/main" val="475172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43</a:t>
            </a:fld>
            <a:endParaRPr lang="de-DE"/>
          </a:p>
        </p:txBody>
      </p:sp>
    </p:spTree>
    <p:extLst>
      <p:ext uri="{BB962C8B-B14F-4D97-AF65-F5344CB8AC3E}">
        <p14:creationId xmlns:p14="http://schemas.microsoft.com/office/powerpoint/2010/main" val="808550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Voice-</a:t>
            </a:r>
            <a:r>
              <a:rPr lang="de-DE" dirty="0" err="1"/>
              <a:t>enabled</a:t>
            </a:r>
            <a:r>
              <a:rPr lang="de-DE" dirty="0"/>
              <a:t> </a:t>
            </a:r>
            <a:r>
              <a:rPr lang="de-DE" dirty="0" err="1"/>
              <a:t>channels</a:t>
            </a:r>
            <a:endParaRPr lang="de-DE" dirty="0"/>
          </a:p>
          <a:p>
            <a:r>
              <a:rPr lang="en-US" b="0" i="0" dirty="0">
                <a:solidFill>
                  <a:srgbClr val="484644"/>
                </a:solidFill>
                <a:effectLst/>
                <a:latin typeface="Segoe UI" panose="020B0502040204020203" pitchFamily="34" charset="0"/>
              </a:rPr>
              <a:t>	This is default off and no action is required unless you want to configure a new Voice-Enabled Channel.</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44</a:t>
            </a:fld>
            <a:endParaRPr lang="de-DE" dirty="0"/>
          </a:p>
        </p:txBody>
      </p:sp>
    </p:spTree>
    <p:extLst>
      <p:ext uri="{BB962C8B-B14F-4D97-AF65-F5344CB8AC3E}">
        <p14:creationId xmlns:p14="http://schemas.microsoft.com/office/powerpoint/2010/main" val="4751723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from 85 emojis to more than 800</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45</a:t>
            </a:fld>
            <a:endParaRPr lang="de-DE"/>
          </a:p>
        </p:txBody>
      </p:sp>
    </p:spTree>
    <p:extLst>
      <p:ext uri="{BB962C8B-B14F-4D97-AF65-F5344CB8AC3E}">
        <p14:creationId xmlns:p14="http://schemas.microsoft.com/office/powerpoint/2010/main" val="2979738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Voice-</a:t>
            </a:r>
            <a:r>
              <a:rPr lang="de-DE" dirty="0" err="1"/>
              <a:t>enabled</a:t>
            </a:r>
            <a:r>
              <a:rPr lang="de-DE" dirty="0"/>
              <a:t> </a:t>
            </a:r>
            <a:r>
              <a:rPr lang="de-DE" dirty="0" err="1"/>
              <a:t>channels</a:t>
            </a:r>
            <a:endParaRPr lang="de-DE" dirty="0"/>
          </a:p>
          <a:p>
            <a:r>
              <a:rPr lang="en-US" b="0" i="0" dirty="0">
                <a:solidFill>
                  <a:srgbClr val="484644"/>
                </a:solidFill>
                <a:effectLst/>
                <a:latin typeface="Segoe UI" panose="020B0502040204020203" pitchFamily="34" charset="0"/>
              </a:rPr>
              <a:t>	This is default off and no action is required unless you want to configure a new Voice-Enabled Channel.</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46</a:t>
            </a:fld>
            <a:endParaRPr lang="de-DE" dirty="0"/>
          </a:p>
        </p:txBody>
      </p:sp>
    </p:spTree>
    <p:extLst>
      <p:ext uri="{BB962C8B-B14F-4D97-AF65-F5344CB8AC3E}">
        <p14:creationId xmlns:p14="http://schemas.microsoft.com/office/powerpoint/2010/main" val="475172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47</a:t>
            </a:fld>
            <a:endParaRPr lang="de-DE"/>
          </a:p>
        </p:txBody>
      </p:sp>
    </p:spTree>
    <p:extLst>
      <p:ext uri="{BB962C8B-B14F-4D97-AF65-F5344CB8AC3E}">
        <p14:creationId xmlns:p14="http://schemas.microsoft.com/office/powerpoint/2010/main" val="1166016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Voice-</a:t>
            </a:r>
            <a:r>
              <a:rPr lang="de-DE" dirty="0" err="1"/>
              <a:t>enabled</a:t>
            </a:r>
            <a:r>
              <a:rPr lang="de-DE" dirty="0"/>
              <a:t> </a:t>
            </a:r>
            <a:r>
              <a:rPr lang="de-DE" dirty="0" err="1"/>
              <a:t>channels</a:t>
            </a:r>
            <a:endParaRPr lang="de-DE" dirty="0"/>
          </a:p>
          <a:p>
            <a:r>
              <a:rPr lang="en-US" b="0" i="0" dirty="0">
                <a:solidFill>
                  <a:srgbClr val="484644"/>
                </a:solidFill>
                <a:effectLst/>
                <a:latin typeface="Segoe UI" panose="020B0502040204020203" pitchFamily="34" charset="0"/>
              </a:rPr>
              <a:t>	This is default off and no action is required unless you want to configure a new Voice-Enabled Channel.</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48</a:t>
            </a:fld>
            <a:endParaRPr lang="de-DE" dirty="0"/>
          </a:p>
        </p:txBody>
      </p:sp>
    </p:spTree>
    <p:extLst>
      <p:ext uri="{BB962C8B-B14F-4D97-AF65-F5344CB8AC3E}">
        <p14:creationId xmlns:p14="http://schemas.microsoft.com/office/powerpoint/2010/main" val="475172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Only for users of MacOS and Safari 14 or higher</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49</a:t>
            </a:fld>
            <a:endParaRPr lang="de-DE" dirty="0"/>
          </a:p>
        </p:txBody>
      </p:sp>
    </p:spTree>
    <p:extLst>
      <p:ext uri="{BB962C8B-B14F-4D97-AF65-F5344CB8AC3E}">
        <p14:creationId xmlns:p14="http://schemas.microsoft.com/office/powerpoint/2010/main" val="3351640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Only for users of MacOS and Safari 14 or higher</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50</a:t>
            </a:fld>
            <a:endParaRPr lang="de-DE" dirty="0"/>
          </a:p>
        </p:txBody>
      </p:sp>
    </p:spTree>
    <p:extLst>
      <p:ext uri="{BB962C8B-B14F-4D97-AF65-F5344CB8AC3E}">
        <p14:creationId xmlns:p14="http://schemas.microsoft.com/office/powerpoint/2010/main" val="335164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a:t>
            </a:fld>
            <a:endParaRPr lang="de-DE" dirty="0"/>
          </a:p>
        </p:txBody>
      </p:sp>
    </p:spTree>
    <p:extLst>
      <p:ext uri="{BB962C8B-B14F-4D97-AF65-F5344CB8AC3E}">
        <p14:creationId xmlns:p14="http://schemas.microsoft.com/office/powerpoint/2010/main" val="4193029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Only for users of MacOS and Safari 14 or higher</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51</a:t>
            </a:fld>
            <a:endParaRPr lang="de-DE" dirty="0"/>
          </a:p>
        </p:txBody>
      </p:sp>
    </p:spTree>
    <p:extLst>
      <p:ext uri="{BB962C8B-B14F-4D97-AF65-F5344CB8AC3E}">
        <p14:creationId xmlns:p14="http://schemas.microsoft.com/office/powerpoint/2010/main" val="3351640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If you do not want presenters in your tenant to be able to poll meeting attendees using the Forms app, you will need to block the app in the Microsoft Teams admin center.</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52</a:t>
            </a:fld>
            <a:endParaRPr lang="de-DE"/>
          </a:p>
        </p:txBody>
      </p:sp>
    </p:spTree>
    <p:extLst>
      <p:ext uri="{BB962C8B-B14F-4D97-AF65-F5344CB8AC3E}">
        <p14:creationId xmlns:p14="http://schemas.microsoft.com/office/powerpoint/2010/main" val="1151958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Only for users of MacOS and Safari 14 or higher</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53</a:t>
            </a:fld>
            <a:endParaRPr lang="de-DE" dirty="0"/>
          </a:p>
        </p:txBody>
      </p:sp>
    </p:spTree>
    <p:extLst>
      <p:ext uri="{BB962C8B-B14F-4D97-AF65-F5344CB8AC3E}">
        <p14:creationId xmlns:p14="http://schemas.microsoft.com/office/powerpoint/2010/main" val="33516402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54</a:t>
            </a:fld>
            <a:endParaRPr lang="de-DE"/>
          </a:p>
        </p:txBody>
      </p:sp>
    </p:spTree>
    <p:extLst>
      <p:ext uri="{BB962C8B-B14F-4D97-AF65-F5344CB8AC3E}">
        <p14:creationId xmlns:p14="http://schemas.microsoft.com/office/powerpoint/2010/main" val="778614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55</a:t>
            </a:fld>
            <a:endParaRPr lang="de-DE" dirty="0"/>
          </a:p>
        </p:txBody>
      </p:sp>
    </p:spTree>
    <p:extLst>
      <p:ext uri="{BB962C8B-B14F-4D97-AF65-F5344CB8AC3E}">
        <p14:creationId xmlns:p14="http://schemas.microsoft.com/office/powerpoint/2010/main" val="698194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58</a:t>
            </a:fld>
            <a:endParaRPr lang="de-DE" dirty="0"/>
          </a:p>
        </p:txBody>
      </p:sp>
    </p:spTree>
    <p:extLst>
      <p:ext uri="{BB962C8B-B14F-4D97-AF65-F5344CB8AC3E}">
        <p14:creationId xmlns:p14="http://schemas.microsoft.com/office/powerpoint/2010/main" val="698194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https://admin.microsoft.com/Adminportal/Home#/MessageCenter/:/messages/MC244599</a:t>
            </a:r>
          </a:p>
        </p:txBody>
      </p:sp>
      <p:sp>
        <p:nvSpPr>
          <p:cNvPr id="4" name="Foliennummernplatzhalter 3"/>
          <p:cNvSpPr>
            <a:spLocks noGrp="1"/>
          </p:cNvSpPr>
          <p:nvPr>
            <p:ph type="sldNum" sz="quarter" idx="5"/>
          </p:nvPr>
        </p:nvSpPr>
        <p:spPr/>
        <p:txBody>
          <a:bodyPr/>
          <a:lstStyle/>
          <a:p>
            <a:fld id="{3493B9C7-8C41-44EF-A755-70B1D5727268}" type="slidenum">
              <a:rPr lang="de-DE" smtClean="0"/>
              <a:t>59</a:t>
            </a:fld>
            <a:endParaRPr lang="de-DE"/>
          </a:p>
        </p:txBody>
      </p:sp>
    </p:spTree>
    <p:extLst>
      <p:ext uri="{BB962C8B-B14F-4D97-AF65-F5344CB8AC3E}">
        <p14:creationId xmlns:p14="http://schemas.microsoft.com/office/powerpoint/2010/main" val="16209145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60</a:t>
            </a:fld>
            <a:endParaRPr lang="de-DE" dirty="0"/>
          </a:p>
        </p:txBody>
      </p:sp>
    </p:spTree>
    <p:extLst>
      <p:ext uri="{BB962C8B-B14F-4D97-AF65-F5344CB8AC3E}">
        <p14:creationId xmlns:p14="http://schemas.microsoft.com/office/powerpoint/2010/main" val="698194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a:t>GoLocal</a:t>
            </a:r>
            <a:endParaRPr lang="de-DE" b="1" dirty="0"/>
          </a:p>
          <a:p>
            <a:pPr lvl="1" algn="l"/>
            <a:r>
              <a:rPr lang="en-US" b="0" i="0" dirty="0">
                <a:solidFill>
                  <a:srgbClr val="484644"/>
                </a:solidFill>
                <a:effectLst/>
                <a:latin typeface="Segoe UI" panose="020B0502040204020203" pitchFamily="34" charset="0"/>
              </a:rPr>
              <a:t>If you were previously enabled to use Live Events but did not have </a:t>
            </a:r>
            <a:r>
              <a:rPr lang="en-US" b="0" i="0" dirty="0" err="1">
                <a:solidFill>
                  <a:srgbClr val="484644"/>
                </a:solidFill>
                <a:effectLst/>
                <a:latin typeface="Segoe UI" panose="020B0502040204020203" pitchFamily="34" charset="0"/>
              </a:rPr>
              <a:t>GoLocal</a:t>
            </a:r>
            <a:r>
              <a:rPr lang="en-US" b="0" i="0" dirty="0">
                <a:solidFill>
                  <a:srgbClr val="484644"/>
                </a:solidFill>
                <a:effectLst/>
                <a:latin typeface="Segoe UI" panose="020B0502040204020203" pitchFamily="34" charset="0"/>
              </a:rPr>
              <a:t> Support in your country, we will not automatically migrate your existing Teams Live Events to your home country. Your data will continue to be hosted in the regional datacenter.</a:t>
            </a:r>
          </a:p>
          <a:p>
            <a:pPr lvl="1" algn="l"/>
            <a:r>
              <a:rPr lang="en-US" b="0" i="0" dirty="0">
                <a:solidFill>
                  <a:srgbClr val="484644"/>
                </a:solidFill>
                <a:effectLst/>
                <a:latin typeface="Segoe UI" panose="020B0502040204020203" pitchFamily="34" charset="0"/>
              </a:rPr>
              <a:t>If you would like to use your country’s </a:t>
            </a:r>
            <a:r>
              <a:rPr lang="en-US" b="0" i="0" dirty="0" err="1">
                <a:solidFill>
                  <a:srgbClr val="484644"/>
                </a:solidFill>
                <a:effectLst/>
                <a:latin typeface="Segoe UI" panose="020B0502040204020203" pitchFamily="34" charset="0"/>
              </a:rPr>
              <a:t>GoLocal</a:t>
            </a:r>
            <a:r>
              <a:rPr lang="en-US" b="0" i="0" dirty="0">
                <a:solidFill>
                  <a:srgbClr val="484644"/>
                </a:solidFill>
                <a:effectLst/>
                <a:latin typeface="Segoe UI" panose="020B0502040204020203" pitchFamily="34" charset="0"/>
              </a:rPr>
              <a:t> datacenter instead of your regional datacenter, please contact support directly to formally request the change in datacenter.</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61</a:t>
            </a:fld>
            <a:endParaRPr lang="de-DE" dirty="0"/>
          </a:p>
        </p:txBody>
      </p:sp>
    </p:spTree>
    <p:extLst>
      <p:ext uri="{BB962C8B-B14F-4D97-AF65-F5344CB8AC3E}">
        <p14:creationId xmlns:p14="http://schemas.microsoft.com/office/powerpoint/2010/main" val="698194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62</a:t>
            </a:fld>
            <a:endParaRPr lang="de-DE" dirty="0"/>
          </a:p>
        </p:txBody>
      </p:sp>
    </p:spTree>
    <p:extLst>
      <p:ext uri="{BB962C8B-B14F-4D97-AF65-F5344CB8AC3E}">
        <p14:creationId xmlns:p14="http://schemas.microsoft.com/office/powerpoint/2010/main" val="69819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7</a:t>
            </a:fld>
            <a:endParaRPr lang="de-DE" dirty="0"/>
          </a:p>
        </p:txBody>
      </p:sp>
    </p:spTree>
    <p:extLst>
      <p:ext uri="{BB962C8B-B14F-4D97-AF65-F5344CB8AC3E}">
        <p14:creationId xmlns:p14="http://schemas.microsoft.com/office/powerpoint/2010/main" val="40063339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64</a:t>
            </a:fld>
            <a:endParaRPr lang="de-DE" dirty="0"/>
          </a:p>
        </p:txBody>
      </p:sp>
    </p:spTree>
    <p:extLst>
      <p:ext uri="{BB962C8B-B14F-4D97-AF65-F5344CB8AC3E}">
        <p14:creationId xmlns:p14="http://schemas.microsoft.com/office/powerpoint/2010/main" val="1439447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65</a:t>
            </a:fld>
            <a:endParaRPr lang="de-DE" dirty="0"/>
          </a:p>
        </p:txBody>
      </p:sp>
    </p:spTree>
    <p:extLst>
      <p:ext uri="{BB962C8B-B14F-4D97-AF65-F5344CB8AC3E}">
        <p14:creationId xmlns:p14="http://schemas.microsoft.com/office/powerpoint/2010/main" val="1439447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Teams for your personal life banners</a:t>
            </a:r>
          </a:p>
          <a:p>
            <a:r>
              <a:rPr lang="en-US" dirty="0"/>
              <a:t>	Banner </a:t>
            </a:r>
            <a:r>
              <a:rPr lang="en-US" dirty="0" err="1"/>
              <a:t>im</a:t>
            </a:r>
            <a:r>
              <a:rPr lang="en-US" dirty="0"/>
              <a:t> Activity Feed</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66</a:t>
            </a:fld>
            <a:endParaRPr lang="de-DE" dirty="0"/>
          </a:p>
        </p:txBody>
      </p:sp>
    </p:spTree>
    <p:extLst>
      <p:ext uri="{BB962C8B-B14F-4D97-AF65-F5344CB8AC3E}">
        <p14:creationId xmlns:p14="http://schemas.microsoft.com/office/powerpoint/2010/main" val="14394475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Teams for your personal life banners</a:t>
            </a:r>
          </a:p>
          <a:p>
            <a:r>
              <a:rPr lang="en-US" dirty="0"/>
              <a:t>	Banner </a:t>
            </a:r>
            <a:r>
              <a:rPr lang="en-US" dirty="0" err="1"/>
              <a:t>im</a:t>
            </a:r>
            <a:r>
              <a:rPr lang="en-US" dirty="0"/>
              <a:t> Activity Feed</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67</a:t>
            </a:fld>
            <a:endParaRPr lang="de-DE" dirty="0"/>
          </a:p>
        </p:txBody>
      </p:sp>
    </p:spTree>
    <p:extLst>
      <p:ext uri="{BB962C8B-B14F-4D97-AF65-F5344CB8AC3E}">
        <p14:creationId xmlns:p14="http://schemas.microsoft.com/office/powerpoint/2010/main" val="14394475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Teams for your personal life banners</a:t>
            </a:r>
          </a:p>
          <a:p>
            <a:r>
              <a:rPr lang="en-US" dirty="0"/>
              <a:t>	Banner </a:t>
            </a:r>
            <a:r>
              <a:rPr lang="en-US" dirty="0" err="1"/>
              <a:t>im</a:t>
            </a:r>
            <a:r>
              <a:rPr lang="en-US" dirty="0"/>
              <a:t> Activity Feed</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68</a:t>
            </a:fld>
            <a:endParaRPr lang="de-DE" dirty="0"/>
          </a:p>
        </p:txBody>
      </p:sp>
    </p:spTree>
    <p:extLst>
      <p:ext uri="{BB962C8B-B14F-4D97-AF65-F5344CB8AC3E}">
        <p14:creationId xmlns:p14="http://schemas.microsoft.com/office/powerpoint/2010/main" val="14394475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Adobe Sign supported</a:t>
            </a:r>
          </a:p>
          <a:p>
            <a:r>
              <a:rPr lang="en-US" b="0" i="0" dirty="0">
                <a:solidFill>
                  <a:srgbClr val="484644"/>
                </a:solidFill>
                <a:effectLst/>
                <a:latin typeface="Segoe UI" panose="020B0502040204020203" pitchFamily="34" charset="0"/>
              </a:rPr>
              <a:t>DocuSign soon</a:t>
            </a:r>
          </a:p>
        </p:txBody>
      </p:sp>
      <p:sp>
        <p:nvSpPr>
          <p:cNvPr id="4" name="Foliennummernplatzhalter 3"/>
          <p:cNvSpPr>
            <a:spLocks noGrp="1"/>
          </p:cNvSpPr>
          <p:nvPr>
            <p:ph type="sldNum" sz="quarter" idx="5"/>
          </p:nvPr>
        </p:nvSpPr>
        <p:spPr/>
        <p:txBody>
          <a:bodyPr/>
          <a:lstStyle/>
          <a:p>
            <a:fld id="{3493B9C7-8C41-44EF-A755-70B1D5727268}" type="slidenum">
              <a:rPr lang="de-DE" smtClean="0"/>
              <a:t>69</a:t>
            </a:fld>
            <a:endParaRPr lang="de-DE"/>
          </a:p>
        </p:txBody>
      </p:sp>
    </p:spTree>
    <p:extLst>
      <p:ext uri="{BB962C8B-B14F-4D97-AF65-F5344CB8AC3E}">
        <p14:creationId xmlns:p14="http://schemas.microsoft.com/office/powerpoint/2010/main" val="34348953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70</a:t>
            </a:fld>
            <a:endParaRPr lang="de-DE" dirty="0"/>
          </a:p>
        </p:txBody>
      </p:sp>
    </p:spTree>
    <p:extLst>
      <p:ext uri="{BB962C8B-B14F-4D97-AF65-F5344CB8AC3E}">
        <p14:creationId xmlns:p14="http://schemas.microsoft.com/office/powerpoint/2010/main" val="33801390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72</a:t>
            </a:fld>
            <a:endParaRPr lang="de-DE" dirty="0"/>
          </a:p>
        </p:txBody>
      </p:sp>
    </p:spTree>
    <p:extLst>
      <p:ext uri="{BB962C8B-B14F-4D97-AF65-F5344CB8AC3E}">
        <p14:creationId xmlns:p14="http://schemas.microsoft.com/office/powerpoint/2010/main" val="33801390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Auto-Claim</a:t>
            </a:r>
          </a:p>
          <a:p>
            <a:r>
              <a:rPr lang="en-US" dirty="0"/>
              <a:t>	</a:t>
            </a:r>
            <a:r>
              <a:rPr lang="en-US" b="0" i="0" dirty="0">
                <a:solidFill>
                  <a:srgbClr val="484644"/>
                </a:solidFill>
                <a:effectLst/>
                <a:latin typeface="Segoe UI" panose="020B0502040204020203" pitchFamily="34" charset="0"/>
              </a:rPr>
              <a:t>By default, the auto-claim policy feature is turned off.</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74</a:t>
            </a:fld>
            <a:endParaRPr lang="de-DE" dirty="0"/>
          </a:p>
        </p:txBody>
      </p:sp>
    </p:spTree>
    <p:extLst>
      <p:ext uri="{BB962C8B-B14F-4D97-AF65-F5344CB8AC3E}">
        <p14:creationId xmlns:p14="http://schemas.microsoft.com/office/powerpoint/2010/main" val="33801390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75</a:t>
            </a:fld>
            <a:endParaRPr lang="de-DE" dirty="0"/>
          </a:p>
        </p:txBody>
      </p:sp>
    </p:spTree>
    <p:extLst>
      <p:ext uri="{BB962C8B-B14F-4D97-AF65-F5344CB8AC3E}">
        <p14:creationId xmlns:p14="http://schemas.microsoft.com/office/powerpoint/2010/main" val="1094454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8</a:t>
            </a:fld>
            <a:endParaRPr lang="de-DE" dirty="0"/>
          </a:p>
        </p:txBody>
      </p:sp>
    </p:spTree>
    <p:extLst>
      <p:ext uri="{BB962C8B-B14F-4D97-AF65-F5344CB8AC3E}">
        <p14:creationId xmlns:p14="http://schemas.microsoft.com/office/powerpoint/2010/main" val="2682757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76</a:t>
            </a:fld>
            <a:endParaRPr lang="de-DE" dirty="0"/>
          </a:p>
        </p:txBody>
      </p:sp>
    </p:spTree>
    <p:extLst>
      <p:ext uri="{BB962C8B-B14F-4D97-AF65-F5344CB8AC3E}">
        <p14:creationId xmlns:p14="http://schemas.microsoft.com/office/powerpoint/2010/main" val="10814900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77</a:t>
            </a:fld>
            <a:endParaRPr lang="de-DE" dirty="0"/>
          </a:p>
        </p:txBody>
      </p:sp>
    </p:spTree>
    <p:extLst>
      <p:ext uri="{BB962C8B-B14F-4D97-AF65-F5344CB8AC3E}">
        <p14:creationId xmlns:p14="http://schemas.microsoft.com/office/powerpoint/2010/main" val="27461434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80</a:t>
            </a:fld>
            <a:endParaRPr lang="de-DE" dirty="0"/>
          </a:p>
        </p:txBody>
      </p:sp>
    </p:spTree>
    <p:extLst>
      <p:ext uri="{BB962C8B-B14F-4D97-AF65-F5344CB8AC3E}">
        <p14:creationId xmlns:p14="http://schemas.microsoft.com/office/powerpoint/2010/main" val="12384666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81</a:t>
            </a:fld>
            <a:endParaRPr lang="de-DE" dirty="0"/>
          </a:p>
        </p:txBody>
      </p:sp>
    </p:spTree>
    <p:extLst>
      <p:ext uri="{BB962C8B-B14F-4D97-AF65-F5344CB8AC3E}">
        <p14:creationId xmlns:p14="http://schemas.microsoft.com/office/powerpoint/2010/main" val="419302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Customized Background: </a:t>
            </a:r>
          </a:p>
          <a:p>
            <a:r>
              <a:rPr lang="en-US" dirty="0"/>
              <a:t>	iOS: rollout began early April and should be complete mid-April </a:t>
            </a:r>
          </a:p>
          <a:p>
            <a:r>
              <a:rPr lang="en-US" dirty="0"/>
              <a:t>	Android: rollout begins early May and should be complete mid-May</a:t>
            </a:r>
          </a:p>
          <a:p>
            <a:r>
              <a:rPr lang="en-US" b="0" i="0" dirty="0">
                <a:solidFill>
                  <a:srgbClr val="484644"/>
                </a:solidFill>
                <a:effectLst/>
                <a:latin typeface="Segoe UI" panose="020B0502040204020203" pitchFamily="34" charset="0"/>
              </a:rPr>
              <a:t>	The feature respects the same policies as desktop backgrounds</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9</a:t>
            </a:fld>
            <a:endParaRPr lang="de-DE" dirty="0"/>
          </a:p>
        </p:txBody>
      </p:sp>
    </p:spTree>
    <p:extLst>
      <p:ext uri="{BB962C8B-B14F-4D97-AF65-F5344CB8AC3E}">
        <p14:creationId xmlns:p14="http://schemas.microsoft.com/office/powerpoint/2010/main" val="1094454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Customized Background: </a:t>
            </a:r>
          </a:p>
          <a:p>
            <a:r>
              <a:rPr lang="en-US" dirty="0"/>
              <a:t>	iOS: rollout began early April and should be complete mid-April </a:t>
            </a:r>
          </a:p>
          <a:p>
            <a:r>
              <a:rPr lang="en-US" dirty="0"/>
              <a:t>	Android: rollout begins early May and should be complete mid-May</a:t>
            </a:r>
          </a:p>
          <a:p>
            <a:r>
              <a:rPr lang="en-US" b="0" i="0" dirty="0">
                <a:solidFill>
                  <a:srgbClr val="484644"/>
                </a:solidFill>
                <a:effectLst/>
                <a:latin typeface="Segoe UI" panose="020B0502040204020203" pitchFamily="34" charset="0"/>
              </a:rPr>
              <a:t>	The feature respects the same policies as desktop backgrounds</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10</a:t>
            </a:fld>
            <a:endParaRPr lang="de-DE" dirty="0"/>
          </a:p>
        </p:txBody>
      </p:sp>
    </p:spTree>
    <p:extLst>
      <p:ext uri="{BB962C8B-B14F-4D97-AF65-F5344CB8AC3E}">
        <p14:creationId xmlns:p14="http://schemas.microsoft.com/office/powerpoint/2010/main" val="1094454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B18089-C25B-431F-A9A1-5E1264C83FC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80D1149-82DA-4401-B6A3-EB9521C7D7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8" name="Grafik 7">
            <a:extLst>
              <a:ext uri="{FF2B5EF4-FFF2-40B4-BE49-F238E27FC236}">
                <a16:creationId xmlns:a16="http://schemas.microsoft.com/office/drawing/2014/main" id="{8D540479-1C51-46F3-86B7-3832D2A57F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736" y="1782696"/>
            <a:ext cx="12277804" cy="6138902"/>
          </a:xfrm>
          <a:prstGeom prst="rect">
            <a:avLst/>
          </a:prstGeom>
        </p:spPr>
      </p:pic>
      <p:sp>
        <p:nvSpPr>
          <p:cNvPr id="4" name="Fußzeilenplatzhalter 4">
            <a:extLst>
              <a:ext uri="{FF2B5EF4-FFF2-40B4-BE49-F238E27FC236}">
                <a16:creationId xmlns:a16="http://schemas.microsoft.com/office/drawing/2014/main" id="{DC492C04-9595-4D88-A6FA-ABEAC2147667}"/>
              </a:ext>
            </a:extLst>
          </p:cNvPr>
          <p:cNvSpPr txBox="1">
            <a:spLocks/>
          </p:cNvSpPr>
          <p:nvPr userDrawn="1"/>
        </p:nvSpPr>
        <p:spPr>
          <a:xfrm>
            <a:off x="838200" y="6492875"/>
            <a:ext cx="396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solidFill>
                  <a:schemeClr val="bg1"/>
                </a:solidFill>
              </a:rPr>
              <a:t>@teamsugberlin #MicrosoftTeams #TeamsUGBerlin</a:t>
            </a:r>
          </a:p>
        </p:txBody>
      </p:sp>
    </p:spTree>
    <p:extLst>
      <p:ext uri="{BB962C8B-B14F-4D97-AF65-F5344CB8AC3E}">
        <p14:creationId xmlns:p14="http://schemas.microsoft.com/office/powerpoint/2010/main" val="3364905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C2810-4A92-47BB-AE91-E37649FE043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6669CE4-8003-4D90-9941-7C4E515652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7328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5EA668-729F-4A91-9A40-DC117350EFD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814ED502-77BB-4B3D-ACCE-8C1D48B76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Tree>
    <p:extLst>
      <p:ext uri="{BB962C8B-B14F-4D97-AF65-F5344CB8AC3E}">
        <p14:creationId xmlns:p14="http://schemas.microsoft.com/office/powerpoint/2010/main" val="336916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6E33DA-856B-48F9-AB8D-77FA8F2F1C4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836A7A7-A1EA-4336-A778-67D515CDDB9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ECF341B-D75D-4CD2-94D7-36003A4DC30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045574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0EE4C-BF58-4CBC-BB45-2578DAE7ADD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227C1BA-6849-4489-BDB5-DBFCEA0DF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AC864D3-14A4-4957-8AB3-52BB33FE2CE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AB4D8F-8143-4B20-B53C-4F9A91A35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EA8F5A9-B426-4832-8F2B-505EBB6C806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003418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1E6CB6-23AB-4B4B-B06E-D9C442F02523}"/>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39529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836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717003C-B53F-47AE-B026-2F6974852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B749CC0-CA66-4536-B60E-8E397EF41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8" name="Grafik 7">
            <a:extLst>
              <a:ext uri="{FF2B5EF4-FFF2-40B4-BE49-F238E27FC236}">
                <a16:creationId xmlns:a16="http://schemas.microsoft.com/office/drawing/2014/main" id="{0726139A-52EE-490A-831F-ABBD06DC71B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58194" y="5572898"/>
            <a:ext cx="3133806" cy="1566903"/>
          </a:xfrm>
          <a:prstGeom prst="rect">
            <a:avLst/>
          </a:prstGeom>
        </p:spPr>
      </p:pic>
      <p:sp>
        <p:nvSpPr>
          <p:cNvPr id="9" name="Fußzeilenplatzhalter 4">
            <a:extLst>
              <a:ext uri="{FF2B5EF4-FFF2-40B4-BE49-F238E27FC236}">
                <a16:creationId xmlns:a16="http://schemas.microsoft.com/office/drawing/2014/main" id="{2406A12C-E783-4BE5-BEFC-AA493EA54917}"/>
              </a:ext>
            </a:extLst>
          </p:cNvPr>
          <p:cNvSpPr txBox="1">
            <a:spLocks/>
          </p:cNvSpPr>
          <p:nvPr userDrawn="1"/>
        </p:nvSpPr>
        <p:spPr>
          <a:xfrm>
            <a:off x="838200" y="6492875"/>
            <a:ext cx="396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t>@teamsugberlin #MicrosoftTeams #TeamsUGBerlin</a:t>
            </a:r>
          </a:p>
        </p:txBody>
      </p:sp>
    </p:spTree>
    <p:extLst>
      <p:ext uri="{BB962C8B-B14F-4D97-AF65-F5344CB8AC3E}">
        <p14:creationId xmlns:p14="http://schemas.microsoft.com/office/powerpoint/2010/main" val="277911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75000"/>
          </a:schemeClr>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upport.microsoft.com/office/cast-content-from-a-mobile-device-to-a-microsoft-teams-room-c4e5fb1b-6b94-4d48-88f2-6bcd8e7e339d?ui=en-US&amp;WT.mc_id=TM-MVP-500308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docs.microsoft.com/microsoftteams/rooms/rooms-plan?WT.mc_id=TM-MVP-5003086" TargetMode="External"/><Relationship Id="rId5" Type="http://schemas.openxmlformats.org/officeDocument/2006/relationships/hyperlink" Target="https://docs.microsoft.com/microsoftteams/rooms/?WT.mc_id=TM-MVP-5003086" TargetMode="External"/><Relationship Id="rId4" Type="http://schemas.openxmlformats.org/officeDocument/2006/relationships/hyperlink" Target="https://support.microsoft.com/office/cast-a-powerpoint-presentation-from-a-mobile-device-to-a-microsoft-teams-room-77646447-0723-4f91-8e47-d9324a0ad150?ui=en-US&amp;WT.mc_id=TM-MVP-5003086"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docs.microsoft.com/MicrosoftTeams/teams-live-events/set-up-for-teams-live-events" TargetMode="External"/><Relationship Id="rId4" Type="http://schemas.openxmlformats.org/officeDocument/2006/relationships/hyperlink" Target="https://support.microsoft.com/office/get-started-with-microsoft-teams-live-events-d077fec2-a058-483e-9ab5-1494afda578a"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admin.microsoft.com/Adminportal/Home#/MessageCenter/:/messages/MC24765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support.microsoft.com/office/change-participant-settings-for-a-teams-meeting-53261366-dbd5-45f9-aae9-a70e6354f88e" TargetMode="External"/><Relationship Id="rId7"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support.microsoft.com/office/create-a-poll-in-microsoft-teams-a3f9112c-01e1-4ee4-bd88-25e4e243b80b" TargetMode="External"/><Relationship Id="rId4" Type="http://schemas.openxmlformats.org/officeDocument/2006/relationships/hyperlink" Target="https://support.microsoft.com/office/poll-attendees-during-a-teams-meeting-9923b7d4-ea97-4aa2-b8b8-b45fefe7d454"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admin.microsoft.com/Adminportal/Home#/MessageCenter/:/messages/MC249608"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dmin.microsoft.com/Adminportal/Home#/MessageCenter/:/messages/MC249608"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admin.microsoft.com/Adminportal/Home#/MessageCenter/:/messages/MC24459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admin.microsoft.com/Adminportal/Home#/MessageCenter/:/messages/MC249608"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dmin.microsoft.com/Adminportal/Home#/MessageCenter/:/messages/MC249608"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admin.microsoft.com/Adminportal/Home#/MessageCenter/:/messages/MC249608"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MicrosoftTeams/customize-apps?WT.mc_id=TM-MVP-50030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hyperlink" Target="https://docs.microsoft.com/en-us/microsoftteams/teams-live-events/live-events-recording-policies?WT.mc_id=TM-MVP-5003086" TargetMode="External"/><Relationship Id="rId4" Type="http://schemas.openxmlformats.org/officeDocument/2006/relationships/hyperlink" Target="https://docs.microsoft.com/en-us/microsoftteams/sign-in-teams?WT.mc_id=TM-MVP-5003086#restrict-sign-in-to-team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MicrosoftTeams/customize-apps?WT.mc_id=TM-MVP-5003086"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docs.microsoft.com/en-us/microsoftteams/teams-live-events/live-events-recording-policies?WT.mc_id=TM-MVP-5003086" TargetMode="External"/><Relationship Id="rId4" Type="http://schemas.openxmlformats.org/officeDocument/2006/relationships/hyperlink" Target="https://docs.microsoft.com/en-us/microsoftteams/sign-in-teams?WT.mc_id=TM-MVP-5003086#restrict-sign-in-to-teams"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MicrosoftTeams/customize-apps?WT.mc_id=TM-MVP-5003086"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s://docs.microsoft.com/en-us/microsoftteams/teams-live-events/live-events-recording-policies?WT.mc_id=TM-MVP-5003086" TargetMode="External"/><Relationship Id="rId4" Type="http://schemas.openxmlformats.org/officeDocument/2006/relationships/hyperlink" Target="https://docs.microsoft.com/en-us/microsoftteams/sign-in-teams?WT.mc_id=TM-MVP-5003086#restrict-sign-in-to-teams"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MicrosoftTeams/customize-apps?WT.mc_id=TM-MVP-5003086"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docs.microsoft.com/en-us/microsoftteams/teams-live-events/live-events-recording-policies?WT.mc_id=TM-MVP-5003086" TargetMode="External"/><Relationship Id="rId4" Type="http://schemas.openxmlformats.org/officeDocument/2006/relationships/hyperlink" Target="https://docs.microsoft.com/en-us/microsoftteams/sign-in-teams?WT.mc_id=TM-MVP-5003086#restrict-sign-in-to-teams"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MicrosoftTeams/customize-apps?WT.mc_id=TM-MVP-5003086"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docs.microsoft.com/en-us/microsoftteams/teams-live-events/live-events-recording-policies?WT.mc_id=TM-MVP-5003086" TargetMode="External"/><Relationship Id="rId4" Type="http://schemas.openxmlformats.org/officeDocument/2006/relationships/hyperlink" Target="https://docs.microsoft.com/en-us/microsoftteams/sign-in-teams?WT.mc_id=TM-MVP-5003086#restrict-sign-in-to-team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docs.microsoft.com/en-us/microsoftteams/approval-admin?WT.mc_id=TM-MVP-5003086"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docs.microsoft.com/en-us/microsoft-365/commerce/licenses/manage-auto-claim-policies?WT.mc_id=TM-MVP-5003086"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microsoftteams/approval-admin?WT.mc_id=TM-MVP-5003086"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docs.microsoft.com/en-us/microsoft-365/commerce/licenses/manage-auto-claim-policies?WT.mc_id=TM-MVP-5003086"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ocs.microsoft.com/en-us/microsoftteams/approval-admin?WT.mc_id=TM-MVP-5003086"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docs.microsoft.com/en-us/microsoft-365/commerce/licenses/manage-auto-claim-policies?WT.mc_id=TM-MVP-5003086"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techcommunity.microsoft.com/t5/microsoft-teams-blog/what-s-new-in-microsoft-teams-january-2021/ba-p/2107163?WT.mc_id=TM-MVP-5003086"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techcommunity.microsoft.com/t5/microsoft-teams-blog/bg-p/MicrosoftTeamsBlog?WT.mc_id=TM-MVP-5003086" TargetMode="External"/><Relationship Id="rId4" Type="http://schemas.openxmlformats.org/officeDocument/2006/relationships/hyperlink" Target="https://techcommunity.microsoft.com/t5/microsoft-teams-blog/what-s-new-in-microsoft-teams-microsoft-ignite-2021/ba-p/2118226?WT.mc_id=TM-MVP-5003086"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teamsusergroup.berlin/meetup" TargetMode="External"/><Relationship Id="rId2" Type="http://schemas.openxmlformats.org/officeDocument/2006/relationships/hyperlink" Target="https://go.granikos.eu/TeamsUGForm"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go.granikos.eu/TeamsMeetupBerlin"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teamsusergroup.berlin/"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A4A9C3-88F1-47B1-832C-DF14CF7A00CF}"/>
              </a:ext>
            </a:extLst>
          </p:cNvPr>
          <p:cNvSpPr>
            <a:spLocks noGrp="1"/>
          </p:cNvSpPr>
          <p:nvPr>
            <p:ph type="ctrTitle"/>
          </p:nvPr>
        </p:nvSpPr>
        <p:spPr/>
        <p:txBody>
          <a:bodyPr/>
          <a:lstStyle/>
          <a:p>
            <a:r>
              <a:rPr lang="de-DE" dirty="0"/>
              <a:t>Microsoft Teams</a:t>
            </a:r>
            <a:br>
              <a:rPr lang="de-DE" dirty="0"/>
            </a:br>
            <a:r>
              <a:rPr lang="de-DE" dirty="0"/>
              <a:t>User Group Berlin</a:t>
            </a:r>
          </a:p>
        </p:txBody>
      </p:sp>
      <p:sp>
        <p:nvSpPr>
          <p:cNvPr id="3" name="Untertitel 2">
            <a:extLst>
              <a:ext uri="{FF2B5EF4-FFF2-40B4-BE49-F238E27FC236}">
                <a16:creationId xmlns:a16="http://schemas.microsoft.com/office/drawing/2014/main" id="{CBA95633-B02D-4A15-A8B1-A38E0A70FD27}"/>
              </a:ext>
            </a:extLst>
          </p:cNvPr>
          <p:cNvSpPr>
            <a:spLocks noGrp="1"/>
          </p:cNvSpPr>
          <p:nvPr>
            <p:ph type="subTitle" idx="1"/>
          </p:nvPr>
        </p:nvSpPr>
        <p:spPr/>
        <p:txBody>
          <a:bodyPr/>
          <a:lstStyle/>
          <a:p>
            <a:r>
              <a:rPr lang="de-DE" dirty="0"/>
              <a:t>15. April 2021</a:t>
            </a:r>
          </a:p>
        </p:txBody>
      </p:sp>
    </p:spTree>
    <p:extLst>
      <p:ext uri="{BB962C8B-B14F-4D97-AF65-F5344CB8AC3E}">
        <p14:creationId xmlns:p14="http://schemas.microsoft.com/office/powerpoint/2010/main" val="67148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Customized backgrounds in Microsoft Teams meeting video coming to mobile devices (</a:t>
            </a:r>
            <a:r>
              <a:rPr lang="en-US" dirty="0">
                <a:sym typeface="Wingdings" panose="05000000000000000000" pitchFamily="2" charset="2"/>
              </a:rPr>
              <a:t> April/Mai</a:t>
            </a:r>
            <a:r>
              <a:rPr lang="en-US" dirty="0"/>
              <a:t>)</a:t>
            </a:r>
          </a:p>
          <a:p>
            <a:r>
              <a:rPr lang="en-US" dirty="0"/>
              <a:t>Microsoft Teams Room: share wirelessly from iOS or Android Teams app (</a:t>
            </a:r>
            <a:r>
              <a:rPr lang="en-US" dirty="0">
                <a:sym typeface="Wingdings" panose="05000000000000000000" pitchFamily="2" charset="2"/>
              </a:rPr>
              <a:t> </a:t>
            </a:r>
            <a:r>
              <a:rPr lang="en-US" dirty="0"/>
              <a:t>April)</a:t>
            </a:r>
          </a:p>
          <a:p>
            <a:r>
              <a:rPr lang="en-US" dirty="0"/>
              <a:t>Allowing anonymous presenters in Teams Live Events (</a:t>
            </a:r>
            <a:r>
              <a:rPr lang="en-US" dirty="0">
                <a:sym typeface="Wingdings" panose="05000000000000000000" pitchFamily="2" charset="2"/>
              </a:rPr>
              <a:t> Mai)</a:t>
            </a:r>
          </a:p>
          <a:p>
            <a:r>
              <a:rPr lang="en-US" dirty="0">
                <a:sym typeface="Wingdings" panose="05000000000000000000" pitchFamily="2" charset="2"/>
              </a:rPr>
              <a:t>Join a meeting with digital meeting ID ( Mai)</a:t>
            </a:r>
          </a:p>
          <a:p>
            <a:r>
              <a:rPr lang="en-US" dirty="0">
                <a:sym typeface="Wingdings" panose="05000000000000000000" pitchFamily="2" charset="2"/>
              </a:rPr>
              <a:t>Teams live event producers will see a separate window experience for managing events ( Mai)</a:t>
            </a:r>
          </a:p>
          <a:p>
            <a:r>
              <a:rPr lang="en-US" dirty="0">
                <a:sym typeface="Wingdings" panose="05000000000000000000" pitchFamily="2" charset="2"/>
              </a:rPr>
              <a:t>Improvements in managing attendee audio in Microsoft Teams Meetings ( April)</a:t>
            </a:r>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704397"/>
            <a:ext cx="10515600" cy="917574"/>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877520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dirty="0"/>
              <a:t>Microsoft Teams Room: share wirelessly from iOS or Android Teams app  </a:t>
            </a:r>
            <a:endParaRPr lang="de-DE" dirty="0"/>
          </a:p>
        </p:txBody>
      </p:sp>
      <p:sp>
        <p:nvSpPr>
          <p:cNvPr id="3" name="Inhaltsplatzhalter 2">
            <a:extLst>
              <a:ext uri="{FF2B5EF4-FFF2-40B4-BE49-F238E27FC236}">
                <a16:creationId xmlns:a16="http://schemas.microsoft.com/office/drawing/2014/main" id="{640681BE-521C-4DA5-8225-6EDEBEF53EB0}"/>
              </a:ext>
            </a:extLst>
          </p:cNvPr>
          <p:cNvSpPr>
            <a:spLocks noGrp="1"/>
          </p:cNvSpPr>
          <p:nvPr>
            <p:ph idx="1"/>
          </p:nvPr>
        </p:nvSpPr>
        <p:spPr/>
        <p:txBody>
          <a:bodyPr/>
          <a:lstStyle/>
          <a:p>
            <a:r>
              <a:rPr lang="en-US" dirty="0">
                <a:hlinkClick r:id="rId3">
                  <a:extLst>
                    <a:ext uri="{A12FA001-AC4F-418D-AE19-62706E023703}">
                      <ahyp:hlinkClr xmlns:ahyp="http://schemas.microsoft.com/office/drawing/2018/hyperlinkcolor" val="tx"/>
                    </a:ext>
                  </a:extLst>
                </a:hlinkClick>
              </a:rPr>
              <a:t>Cast content from a mobile device to a Microsoft Teams Room</a:t>
            </a:r>
            <a:endParaRPr lang="en-US" dirty="0"/>
          </a:p>
          <a:p>
            <a:r>
              <a:rPr lang="en-US" dirty="0">
                <a:hlinkClick r:id="rId4">
                  <a:extLst>
                    <a:ext uri="{A12FA001-AC4F-418D-AE19-62706E023703}">
                      <ahyp:hlinkClr xmlns:ahyp="http://schemas.microsoft.com/office/drawing/2018/hyperlinkcolor" val="tx"/>
                    </a:ext>
                  </a:extLst>
                </a:hlinkClick>
              </a:rPr>
              <a:t>Cast a PowerPoint presentation from a mobile device to a Microsoft Teams Room</a:t>
            </a:r>
            <a:endParaRPr lang="en-US" dirty="0"/>
          </a:p>
          <a:p>
            <a:r>
              <a:rPr lang="en-US" dirty="0">
                <a:hlinkClick r:id="rId5">
                  <a:extLst>
                    <a:ext uri="{A12FA001-AC4F-418D-AE19-62706E023703}">
                      <ahyp:hlinkClr xmlns:ahyp="http://schemas.microsoft.com/office/drawing/2018/hyperlinkcolor" val="tx"/>
                    </a:ext>
                  </a:extLst>
                </a:hlinkClick>
              </a:rPr>
              <a:t>Overview – Microsoft Teams Rooms</a:t>
            </a:r>
            <a:endParaRPr lang="en-US" dirty="0"/>
          </a:p>
          <a:p>
            <a:r>
              <a:rPr lang="en-US" dirty="0">
                <a:hlinkClick r:id="rId6">
                  <a:extLst>
                    <a:ext uri="{A12FA001-AC4F-418D-AE19-62706E023703}">
                      <ahyp:hlinkClr xmlns:ahyp="http://schemas.microsoft.com/office/drawing/2018/hyperlinkcolor" val="tx"/>
                    </a:ext>
                  </a:extLst>
                </a:hlinkClick>
              </a:rPr>
              <a:t>Plan Microsoft Teams Rooms</a:t>
            </a:r>
            <a:endParaRPr lang="en-US" dirty="0"/>
          </a:p>
          <a:p>
            <a:endParaRPr lang="de-DE" dirty="0"/>
          </a:p>
        </p:txBody>
      </p:sp>
    </p:spTree>
    <p:extLst>
      <p:ext uri="{BB962C8B-B14F-4D97-AF65-F5344CB8AC3E}">
        <p14:creationId xmlns:p14="http://schemas.microsoft.com/office/powerpoint/2010/main" val="4126930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Customized backgrounds in Microsoft Teams meeting video coming to mobile devices (</a:t>
            </a:r>
            <a:r>
              <a:rPr lang="en-US" dirty="0">
                <a:sym typeface="Wingdings" panose="05000000000000000000" pitchFamily="2" charset="2"/>
              </a:rPr>
              <a:t> April/Mai</a:t>
            </a:r>
            <a:r>
              <a:rPr lang="en-US" dirty="0"/>
              <a:t>)</a:t>
            </a:r>
          </a:p>
          <a:p>
            <a:r>
              <a:rPr lang="en-US" dirty="0"/>
              <a:t>Microsoft Teams Room: share wirelessly from iOS or Android Teams app (</a:t>
            </a:r>
            <a:r>
              <a:rPr lang="en-US" dirty="0">
                <a:sym typeface="Wingdings" panose="05000000000000000000" pitchFamily="2" charset="2"/>
              </a:rPr>
              <a:t> </a:t>
            </a:r>
            <a:r>
              <a:rPr lang="en-US" dirty="0"/>
              <a:t>April)</a:t>
            </a:r>
          </a:p>
          <a:p>
            <a:r>
              <a:rPr lang="en-US" dirty="0"/>
              <a:t>Allowing anonymous presenters in Teams Live Events (</a:t>
            </a:r>
            <a:r>
              <a:rPr lang="en-US" dirty="0">
                <a:sym typeface="Wingdings" panose="05000000000000000000" pitchFamily="2" charset="2"/>
              </a:rPr>
              <a:t> Mai)</a:t>
            </a:r>
          </a:p>
          <a:p>
            <a:r>
              <a:rPr lang="en-US" dirty="0">
                <a:sym typeface="Wingdings" panose="05000000000000000000" pitchFamily="2" charset="2"/>
              </a:rPr>
              <a:t>Join a meeting with digital meeting ID ( Mai)</a:t>
            </a:r>
          </a:p>
          <a:p>
            <a:r>
              <a:rPr lang="en-US" dirty="0">
                <a:sym typeface="Wingdings" panose="05000000000000000000" pitchFamily="2" charset="2"/>
              </a:rPr>
              <a:t>Teams live event producers will see a separate window experience for managing events ( Mai)</a:t>
            </a:r>
          </a:p>
          <a:p>
            <a:r>
              <a:rPr lang="en-US" dirty="0">
                <a:sym typeface="Wingdings" panose="05000000000000000000" pitchFamily="2" charset="2"/>
              </a:rPr>
              <a:t>Improvements in managing attendee audio in Microsoft Teams Meetings ( April)</a:t>
            </a:r>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595043"/>
            <a:ext cx="10515600" cy="501944"/>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362987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Allowing anonymous presenters in Teams Live Events</a:t>
            </a:r>
            <a:endParaRPr lang="de-DE" dirty="0"/>
          </a:p>
        </p:txBody>
      </p:sp>
      <p:pic>
        <p:nvPicPr>
          <p:cNvPr id="4098" name="Picture 2" descr="Meeting setup">
            <a:extLst>
              <a:ext uri="{FF2B5EF4-FFF2-40B4-BE49-F238E27FC236}">
                <a16:creationId xmlns:a16="http://schemas.microsoft.com/office/drawing/2014/main" id="{E10E7EF9-2BD3-4FE4-ACFA-F55228484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864" y="1083912"/>
            <a:ext cx="6954381" cy="54089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Inhaltsplatzhalter 3">
            <a:extLst>
              <a:ext uri="{FF2B5EF4-FFF2-40B4-BE49-F238E27FC236}">
                <a16:creationId xmlns:a16="http://schemas.microsoft.com/office/drawing/2014/main" id="{22414E82-0501-4D9C-BD26-C17C4F59F20E}"/>
              </a:ext>
            </a:extLst>
          </p:cNvPr>
          <p:cNvSpPr>
            <a:spLocks noGrp="1"/>
          </p:cNvSpPr>
          <p:nvPr>
            <p:ph idx="1"/>
          </p:nvPr>
        </p:nvSpPr>
        <p:spPr>
          <a:xfrm>
            <a:off x="838199" y="5800530"/>
            <a:ext cx="3638798" cy="692345"/>
          </a:xfrm>
        </p:spPr>
        <p:txBody>
          <a:bodyPr>
            <a:normAutofit fontScale="85000" lnSpcReduction="10000"/>
          </a:bodyPr>
          <a:lstStyle/>
          <a:p>
            <a:r>
              <a:rPr lang="en-US" sz="1600" dirty="0">
                <a:hlinkClick r:id="rId4">
                  <a:extLst>
                    <a:ext uri="{A12FA001-AC4F-418D-AE19-62706E023703}">
                      <ahyp:hlinkClr xmlns:ahyp="http://schemas.microsoft.com/office/drawing/2018/hyperlinkcolor" val="tx"/>
                    </a:ext>
                  </a:extLst>
                </a:hlinkClick>
              </a:rPr>
              <a:t>Get started with Microsoft Teams live events</a:t>
            </a:r>
            <a:endParaRPr lang="en-US" sz="1600" dirty="0"/>
          </a:p>
          <a:p>
            <a:r>
              <a:rPr lang="en-US" sz="1600" dirty="0">
                <a:hlinkClick r:id="rId5">
                  <a:extLst>
                    <a:ext uri="{A12FA001-AC4F-418D-AE19-62706E023703}">
                      <ahyp:hlinkClr xmlns:ahyp="http://schemas.microsoft.com/office/drawing/2018/hyperlinkcolor" val="tx"/>
                    </a:ext>
                  </a:extLst>
                </a:hlinkClick>
              </a:rPr>
              <a:t>Set up for live events in Microsoft Teams</a:t>
            </a:r>
            <a:endParaRPr lang="en-US" sz="1600" dirty="0"/>
          </a:p>
          <a:p>
            <a:endParaRPr lang="de-DE" dirty="0"/>
          </a:p>
        </p:txBody>
      </p:sp>
    </p:spTree>
    <p:extLst>
      <p:ext uri="{BB962C8B-B14F-4D97-AF65-F5344CB8AC3E}">
        <p14:creationId xmlns:p14="http://schemas.microsoft.com/office/powerpoint/2010/main" val="1307627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Customized backgrounds in Microsoft Teams meeting video coming to mobile devices (</a:t>
            </a:r>
            <a:r>
              <a:rPr lang="en-US" dirty="0">
                <a:sym typeface="Wingdings" panose="05000000000000000000" pitchFamily="2" charset="2"/>
              </a:rPr>
              <a:t> April/Mai</a:t>
            </a:r>
            <a:r>
              <a:rPr lang="en-US" dirty="0"/>
              <a:t>)</a:t>
            </a:r>
          </a:p>
          <a:p>
            <a:r>
              <a:rPr lang="en-US" dirty="0"/>
              <a:t>Microsoft Teams Room: share wirelessly from iOS or Android Teams app (</a:t>
            </a:r>
            <a:r>
              <a:rPr lang="en-US" dirty="0">
                <a:sym typeface="Wingdings" panose="05000000000000000000" pitchFamily="2" charset="2"/>
              </a:rPr>
              <a:t> </a:t>
            </a:r>
            <a:r>
              <a:rPr lang="en-US" dirty="0"/>
              <a:t>April)</a:t>
            </a:r>
          </a:p>
          <a:p>
            <a:r>
              <a:rPr lang="en-US" dirty="0"/>
              <a:t>Allowing anonymous presenters in Teams Live Events (</a:t>
            </a:r>
            <a:r>
              <a:rPr lang="en-US" dirty="0">
                <a:sym typeface="Wingdings" panose="05000000000000000000" pitchFamily="2" charset="2"/>
              </a:rPr>
              <a:t> Mai)</a:t>
            </a:r>
          </a:p>
          <a:p>
            <a:r>
              <a:rPr lang="en-US" dirty="0">
                <a:sym typeface="Wingdings" panose="05000000000000000000" pitchFamily="2" charset="2"/>
              </a:rPr>
              <a:t>Join a meeting with digital meeting ID ( Mai)</a:t>
            </a:r>
          </a:p>
          <a:p>
            <a:r>
              <a:rPr lang="en-US" dirty="0">
                <a:sym typeface="Wingdings" panose="05000000000000000000" pitchFamily="2" charset="2"/>
              </a:rPr>
              <a:t>Teams live event producers will see a separate window experience for managing events ( Mai)</a:t>
            </a:r>
          </a:p>
          <a:p>
            <a:r>
              <a:rPr lang="en-US" dirty="0">
                <a:sym typeface="Wingdings" panose="05000000000000000000" pitchFamily="2" charset="2"/>
              </a:rPr>
              <a:t>Improvements in managing attendee audio in Microsoft Teams Meetings ( April)</a:t>
            </a:r>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093803"/>
            <a:ext cx="10515600" cy="501944"/>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2916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Join a meeting with digital meeting ID</a:t>
            </a:r>
            <a:endParaRPr lang="de-DE" dirty="0"/>
          </a:p>
        </p:txBody>
      </p:sp>
      <p:pic>
        <p:nvPicPr>
          <p:cNvPr id="5122" name="Picture 2" descr="Join a meeting by code in Outlook">
            <a:extLst>
              <a:ext uri="{FF2B5EF4-FFF2-40B4-BE49-F238E27FC236}">
                <a16:creationId xmlns:a16="http://schemas.microsoft.com/office/drawing/2014/main" id="{82A7607B-48A8-4617-A3AC-D6ECE7081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681" y="1343150"/>
            <a:ext cx="7896637" cy="54079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899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Join a meeting with digital meeting ID</a:t>
            </a:r>
            <a:endParaRPr lang="de-DE" dirty="0"/>
          </a:p>
        </p:txBody>
      </p:sp>
      <p:pic>
        <p:nvPicPr>
          <p:cNvPr id="6146" name="Picture 2" descr="Join a meeting by code on Teams desktop">
            <a:extLst>
              <a:ext uri="{FF2B5EF4-FFF2-40B4-BE49-F238E27FC236}">
                <a16:creationId xmlns:a16="http://schemas.microsoft.com/office/drawing/2014/main" id="{92D81F6E-E9E8-423F-B476-C9A7B153E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04" y="1427449"/>
            <a:ext cx="9345613" cy="53474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170" name="Picture 2" descr="Join a meeting by code on mobile">
            <a:extLst>
              <a:ext uri="{FF2B5EF4-FFF2-40B4-BE49-F238E27FC236}">
                <a16:creationId xmlns:a16="http://schemas.microsoft.com/office/drawing/2014/main" id="{13327137-1C18-483A-89C4-A6B02C183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6870" y="1567543"/>
            <a:ext cx="2272626" cy="47798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29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Customized backgrounds in Microsoft Teams meeting video coming to mobile devices (</a:t>
            </a:r>
            <a:r>
              <a:rPr lang="en-US" dirty="0">
                <a:sym typeface="Wingdings" panose="05000000000000000000" pitchFamily="2" charset="2"/>
              </a:rPr>
              <a:t> April/Mai</a:t>
            </a:r>
            <a:r>
              <a:rPr lang="en-US" dirty="0"/>
              <a:t>)</a:t>
            </a:r>
          </a:p>
          <a:p>
            <a:r>
              <a:rPr lang="en-US" dirty="0"/>
              <a:t>Microsoft Teams Room: share wirelessly from iOS or Android Teams app (</a:t>
            </a:r>
            <a:r>
              <a:rPr lang="en-US" dirty="0">
                <a:sym typeface="Wingdings" panose="05000000000000000000" pitchFamily="2" charset="2"/>
              </a:rPr>
              <a:t> </a:t>
            </a:r>
            <a:r>
              <a:rPr lang="en-US" dirty="0"/>
              <a:t>April)</a:t>
            </a:r>
          </a:p>
          <a:p>
            <a:r>
              <a:rPr lang="en-US" dirty="0"/>
              <a:t>Allowing anonymous presenters in Teams Live Events (</a:t>
            </a:r>
            <a:r>
              <a:rPr lang="en-US" dirty="0">
                <a:sym typeface="Wingdings" panose="05000000000000000000" pitchFamily="2" charset="2"/>
              </a:rPr>
              <a:t> Mai)</a:t>
            </a:r>
          </a:p>
          <a:p>
            <a:r>
              <a:rPr lang="en-US" dirty="0">
                <a:sym typeface="Wingdings" panose="05000000000000000000" pitchFamily="2" charset="2"/>
              </a:rPr>
              <a:t>Join a meeting with digital meeting ID ( Mai)</a:t>
            </a:r>
          </a:p>
          <a:p>
            <a:r>
              <a:rPr lang="en-US" dirty="0">
                <a:sym typeface="Wingdings" panose="05000000000000000000" pitchFamily="2" charset="2"/>
              </a:rPr>
              <a:t>Teams live event producers will see a separate window experience for managing events ( Mai)</a:t>
            </a:r>
          </a:p>
          <a:p>
            <a:r>
              <a:rPr lang="en-US" dirty="0">
                <a:sym typeface="Wingdings" panose="05000000000000000000" pitchFamily="2" charset="2"/>
              </a:rPr>
              <a:t>Improvements in managing attendee audio in Microsoft Teams Meetings ( April)</a:t>
            </a:r>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640072"/>
            <a:ext cx="10515600" cy="881954"/>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4141395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Teams </a:t>
            </a:r>
            <a:r>
              <a:rPr lang="en-US" dirty="0"/>
              <a:t>live event producers will see a separate window experience for managing events</a:t>
            </a:r>
            <a:endParaRPr lang="de-DE" dirty="0"/>
          </a:p>
        </p:txBody>
      </p:sp>
      <p:pic>
        <p:nvPicPr>
          <p:cNvPr id="8194" name="Picture 2" descr="Current and new experience">
            <a:extLst>
              <a:ext uri="{FF2B5EF4-FFF2-40B4-BE49-F238E27FC236}">
                <a16:creationId xmlns:a16="http://schemas.microsoft.com/office/drawing/2014/main" id="{7555D992-F803-412F-81A8-785927F5F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69" b="56748"/>
          <a:stretch/>
        </p:blipFill>
        <p:spPr bwMode="auto">
          <a:xfrm>
            <a:off x="265752" y="1805049"/>
            <a:ext cx="7880185" cy="20069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Picture 2" descr="Current and new experience">
            <a:extLst>
              <a:ext uri="{FF2B5EF4-FFF2-40B4-BE49-F238E27FC236}">
                <a16:creationId xmlns:a16="http://schemas.microsoft.com/office/drawing/2014/main" id="{750D8E2A-B2B9-4C20-BCD6-22AA82D82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035"/>
          <a:stretch/>
        </p:blipFill>
        <p:spPr bwMode="auto">
          <a:xfrm>
            <a:off x="4178136" y="4151391"/>
            <a:ext cx="7880185" cy="23414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Pfeil: gebogen 2">
            <a:extLst>
              <a:ext uri="{FF2B5EF4-FFF2-40B4-BE49-F238E27FC236}">
                <a16:creationId xmlns:a16="http://schemas.microsoft.com/office/drawing/2014/main" id="{AD078534-9302-46DB-A5FB-C9704F4A8A12}"/>
              </a:ext>
            </a:extLst>
          </p:cNvPr>
          <p:cNvSpPr/>
          <p:nvPr/>
        </p:nvSpPr>
        <p:spPr>
          <a:xfrm rot="10800000" flipH="1">
            <a:off x="2149433" y="4293895"/>
            <a:ext cx="1543792" cy="146066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909965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Customized backgrounds in Microsoft Teams meeting video coming to mobile devices (</a:t>
            </a:r>
            <a:r>
              <a:rPr lang="en-US" dirty="0">
                <a:sym typeface="Wingdings" panose="05000000000000000000" pitchFamily="2" charset="2"/>
              </a:rPr>
              <a:t> April/Mai</a:t>
            </a:r>
            <a:r>
              <a:rPr lang="en-US" dirty="0"/>
              <a:t>)</a:t>
            </a:r>
          </a:p>
          <a:p>
            <a:r>
              <a:rPr lang="en-US" dirty="0"/>
              <a:t>Microsoft Teams Room: share wirelessly from iOS or Android Teams app (</a:t>
            </a:r>
            <a:r>
              <a:rPr lang="en-US" dirty="0">
                <a:sym typeface="Wingdings" panose="05000000000000000000" pitchFamily="2" charset="2"/>
              </a:rPr>
              <a:t> </a:t>
            </a:r>
            <a:r>
              <a:rPr lang="en-US" dirty="0"/>
              <a:t>April)</a:t>
            </a:r>
          </a:p>
          <a:p>
            <a:r>
              <a:rPr lang="en-US" dirty="0"/>
              <a:t>Allowing anonymous presenters in Teams Live Events (</a:t>
            </a:r>
            <a:r>
              <a:rPr lang="en-US" dirty="0">
                <a:sym typeface="Wingdings" panose="05000000000000000000" pitchFamily="2" charset="2"/>
              </a:rPr>
              <a:t> Mai)</a:t>
            </a:r>
          </a:p>
          <a:p>
            <a:r>
              <a:rPr lang="en-US" dirty="0">
                <a:sym typeface="Wingdings" panose="05000000000000000000" pitchFamily="2" charset="2"/>
              </a:rPr>
              <a:t>Join a meeting with digital meeting ID ( Mai)</a:t>
            </a:r>
          </a:p>
          <a:p>
            <a:r>
              <a:rPr lang="en-US" dirty="0">
                <a:sym typeface="Wingdings" panose="05000000000000000000" pitchFamily="2" charset="2"/>
              </a:rPr>
              <a:t>Teams live event producers will see a separate window experience for managing events ( Mai)</a:t>
            </a:r>
          </a:p>
          <a:p>
            <a:r>
              <a:rPr lang="en-US" dirty="0">
                <a:sym typeface="Wingdings" panose="05000000000000000000" pitchFamily="2" charset="2"/>
              </a:rPr>
              <a:t>Improvements in managing attendee audio in Microsoft Teams Meetings ( April)</a:t>
            </a:r>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5506968"/>
            <a:ext cx="10515600" cy="881954"/>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92701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3">
            <a:extLst>
              <a:ext uri="{FF2B5EF4-FFF2-40B4-BE49-F238E27FC236}">
                <a16:creationId xmlns:a16="http://schemas.microsoft.com/office/drawing/2014/main" id="{EA252111-2DC5-4225-9C36-9E59262ACFF5}"/>
              </a:ext>
            </a:extLst>
          </p:cNvPr>
          <p:cNvSpPr txBox="1">
            <a:spLocks/>
          </p:cNvSpPr>
          <p:nvPr/>
        </p:nvSpPr>
        <p:spPr>
          <a:xfrm>
            <a:off x="621404" y="611889"/>
            <a:ext cx="7738825" cy="14487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a:latin typeface="Segoe UI Semibold" panose="020B0702040204020203" pitchFamily="34" charset="0"/>
                <a:cs typeface="Segoe UI Semibold" panose="020B0702040204020203" pitchFamily="34" charset="0"/>
              </a:rPr>
              <a:t>Teams Phone System – Key Features </a:t>
            </a:r>
            <a:r>
              <a:rPr lang="en-US" sz="4400" b="1" dirty="0" err="1">
                <a:latin typeface="Segoe UI Semibold" panose="020B0702040204020203" pitchFamily="34" charset="0"/>
                <a:cs typeface="Segoe UI Semibold" panose="020B0702040204020203" pitchFamily="34" charset="0"/>
              </a:rPr>
              <a:t>für</a:t>
            </a:r>
            <a:r>
              <a:rPr lang="en-US" sz="4400" b="1" dirty="0">
                <a:latin typeface="Segoe UI Semibold" panose="020B0702040204020203" pitchFamily="34" charset="0"/>
                <a:cs typeface="Segoe UI Semibold" panose="020B0702040204020203" pitchFamily="34" charset="0"/>
              </a:rPr>
              <a:t> die </a:t>
            </a:r>
            <a:r>
              <a:rPr lang="en-US" sz="4400" b="1" dirty="0" err="1">
                <a:latin typeface="Segoe UI Semibold" panose="020B0702040204020203" pitchFamily="34" charset="0"/>
                <a:cs typeface="Segoe UI Semibold" panose="020B0702040204020203" pitchFamily="34" charset="0"/>
              </a:rPr>
              <a:t>Telefonie</a:t>
            </a:r>
            <a:endParaRPr lang="de-DE" sz="4400" b="1" dirty="0">
              <a:latin typeface="Segoe UI Semibold" panose="020B0702040204020203" pitchFamily="34" charset="0"/>
              <a:cs typeface="Segoe UI Semibold" panose="020B0702040204020203" pitchFamily="34" charset="0"/>
            </a:endParaRPr>
          </a:p>
        </p:txBody>
      </p:sp>
      <p:sp>
        <p:nvSpPr>
          <p:cNvPr id="7" name="Textplatzhalter 4">
            <a:extLst>
              <a:ext uri="{FF2B5EF4-FFF2-40B4-BE49-F238E27FC236}">
                <a16:creationId xmlns:a16="http://schemas.microsoft.com/office/drawing/2014/main" id="{A77062F2-E3B9-4230-9446-1FF51090FD82}"/>
              </a:ext>
            </a:extLst>
          </p:cNvPr>
          <p:cNvSpPr txBox="1">
            <a:spLocks/>
          </p:cNvSpPr>
          <p:nvPr/>
        </p:nvSpPr>
        <p:spPr>
          <a:xfrm>
            <a:off x="7315201" y="1832721"/>
            <a:ext cx="3180536" cy="100042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Clr>
                <a:schemeClr val="accent1">
                  <a:lumMod val="75000"/>
                </a:schemeClr>
              </a:buClr>
              <a:buFont typeface="Wingdings" panose="05000000000000000000" pitchFamily="2" charset="2"/>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1">
                  <a:lumMod val="75000"/>
                </a:schemeClr>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lumMod val="75000"/>
                </a:schemeClr>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lumMod val="75000"/>
                </a:schemeClr>
              </a:buClr>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lumMod val="75000"/>
                </a:schemeClr>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b="1" dirty="0"/>
              <a:t>Thorsten Pickhan</a:t>
            </a:r>
            <a:br>
              <a:rPr lang="de-DE" b="1" dirty="0"/>
            </a:br>
            <a:r>
              <a:rPr lang="de-DE" b="1" dirty="0"/>
              <a:t>@tpickhan</a:t>
            </a:r>
            <a:br>
              <a:rPr lang="de-DE" b="1" dirty="0"/>
            </a:br>
            <a:endParaRPr lang="de-DE" b="1" dirty="0"/>
          </a:p>
        </p:txBody>
      </p:sp>
      <p:sp>
        <p:nvSpPr>
          <p:cNvPr id="8" name="Titel 3">
            <a:extLst>
              <a:ext uri="{FF2B5EF4-FFF2-40B4-BE49-F238E27FC236}">
                <a16:creationId xmlns:a16="http://schemas.microsoft.com/office/drawing/2014/main" id="{05EE9CC1-A2F7-4BDD-8234-105E3FEC49FE}"/>
              </a:ext>
            </a:extLst>
          </p:cNvPr>
          <p:cNvSpPr txBox="1">
            <a:spLocks/>
          </p:cNvSpPr>
          <p:nvPr/>
        </p:nvSpPr>
        <p:spPr>
          <a:xfrm>
            <a:off x="621404" y="3246818"/>
            <a:ext cx="8380092" cy="2293939"/>
          </a:xfrm>
          <a:prstGeom prst="rect">
            <a:avLst/>
          </a:prstGeom>
        </p:spPr>
        <p:txBody>
          <a:bodyPr vert="horz" lIns="91440" tIns="45720" rIns="91440" bIns="45720" rtlCol="0" anchor="t">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800" b="1" dirty="0">
                <a:latin typeface="Segoe UI Semibold" panose="020B0702040204020203" pitchFamily="34" charset="0"/>
                <a:cs typeface="Segoe UI Semibold" panose="020B0702040204020203" pitchFamily="34" charset="0"/>
              </a:rPr>
              <a:t>Microsoft Teams Administration vereinfachen mit PowerShell und </a:t>
            </a:r>
            <a:r>
              <a:rPr lang="de-DE" sz="4800" b="1" dirty="0" err="1">
                <a:latin typeface="Segoe UI Semibold" panose="020B0702040204020203" pitchFamily="34" charset="0"/>
                <a:cs typeface="Segoe UI Semibold" panose="020B0702040204020203" pitchFamily="34" charset="0"/>
              </a:rPr>
              <a:t>ScriptRunner</a:t>
            </a:r>
            <a:endParaRPr lang="de-DE" sz="4800" b="1" dirty="0">
              <a:latin typeface="Segoe UI Semibold" panose="020B0702040204020203" pitchFamily="34" charset="0"/>
              <a:cs typeface="Segoe UI Semibold" panose="020B0702040204020203" pitchFamily="34" charset="0"/>
            </a:endParaRPr>
          </a:p>
        </p:txBody>
      </p:sp>
      <p:sp>
        <p:nvSpPr>
          <p:cNvPr id="9" name="Textplatzhalter 4">
            <a:extLst>
              <a:ext uri="{FF2B5EF4-FFF2-40B4-BE49-F238E27FC236}">
                <a16:creationId xmlns:a16="http://schemas.microsoft.com/office/drawing/2014/main" id="{0EECB2FE-7B66-4F87-BA62-5FB00090E3B1}"/>
              </a:ext>
            </a:extLst>
          </p:cNvPr>
          <p:cNvSpPr txBox="1">
            <a:spLocks/>
          </p:cNvSpPr>
          <p:nvPr/>
        </p:nvSpPr>
        <p:spPr>
          <a:xfrm>
            <a:off x="7315200" y="4814368"/>
            <a:ext cx="2635745" cy="89693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Clr>
                <a:schemeClr val="accent1">
                  <a:lumMod val="75000"/>
                </a:schemeClr>
              </a:buClr>
              <a:buFont typeface="Wingdings" panose="05000000000000000000" pitchFamily="2" charset="2"/>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1">
                  <a:lumMod val="75000"/>
                </a:schemeClr>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lumMod val="75000"/>
                </a:schemeClr>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lumMod val="75000"/>
                </a:schemeClr>
              </a:buClr>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lumMod val="75000"/>
                </a:schemeClr>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b="1" dirty="0"/>
              <a:t>Heiko Brenn</a:t>
            </a:r>
            <a:br>
              <a:rPr lang="de-DE" b="1" dirty="0"/>
            </a:br>
            <a:r>
              <a:rPr lang="de-DE" b="1" dirty="0"/>
              <a:t>@HeikoBrenn</a:t>
            </a:r>
            <a:br>
              <a:rPr lang="de-DE" dirty="0"/>
            </a:br>
            <a:endParaRPr lang="de-DE" dirty="0"/>
          </a:p>
        </p:txBody>
      </p:sp>
    </p:spTree>
    <p:extLst>
      <p:ext uri="{BB962C8B-B14F-4D97-AF65-F5344CB8AC3E}">
        <p14:creationId xmlns:p14="http://schemas.microsoft.com/office/powerpoint/2010/main" val="3946489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Microsoft Teams: Windows 10 native notifications in Teams (</a:t>
            </a:r>
            <a:r>
              <a:rPr lang="en-US" dirty="0">
                <a:sym typeface="Wingdings" panose="05000000000000000000" pitchFamily="2" charset="2"/>
              </a:rPr>
              <a:t> April</a:t>
            </a:r>
            <a:r>
              <a:rPr lang="en-US" dirty="0"/>
              <a:t>)</a:t>
            </a:r>
          </a:p>
          <a:p>
            <a:r>
              <a:rPr lang="en-US" dirty="0"/>
              <a:t>New PowerPoint Live Presentation option with desktop and window sharing (</a:t>
            </a:r>
            <a:r>
              <a:rPr lang="en-US" dirty="0">
                <a:sym typeface="Wingdings" panose="05000000000000000000" pitchFamily="2" charset="2"/>
              </a:rPr>
              <a:t> Mai)</a:t>
            </a:r>
          </a:p>
          <a:p>
            <a:r>
              <a:rPr lang="en-US" dirty="0"/>
              <a:t>PowerPoint Live in Teams: Slide Translation (</a:t>
            </a:r>
            <a:r>
              <a:rPr lang="en-US" dirty="0">
                <a:sym typeface="Wingdings" panose="05000000000000000000" pitchFamily="2" charset="2"/>
              </a:rPr>
              <a:t> April, updated)</a:t>
            </a:r>
          </a:p>
          <a:p>
            <a:r>
              <a:rPr lang="en-US" dirty="0">
                <a:sym typeface="Wingdings" panose="05000000000000000000" pitchFamily="2" charset="2"/>
              </a:rPr>
              <a:t>New breakout room functionality coming to Microsoft Teams </a:t>
            </a:r>
            <a:br>
              <a:rPr lang="en-US" dirty="0">
                <a:sym typeface="Wingdings" panose="05000000000000000000" pitchFamily="2" charset="2"/>
              </a:rPr>
            </a:br>
            <a:r>
              <a:rPr lang="en-US" dirty="0">
                <a:sym typeface="Wingdings" panose="05000000000000000000" pitchFamily="2" charset="2"/>
              </a:rPr>
              <a:t>( April)</a:t>
            </a:r>
          </a:p>
          <a:p>
            <a:r>
              <a:rPr lang="en-US" dirty="0">
                <a:sym typeface="Wingdings" panose="05000000000000000000" pitchFamily="2" charset="2"/>
              </a:rPr>
              <a:t>PowerPoint Live: Present to Teams from PowerPoint Web App </a:t>
            </a:r>
            <a:br>
              <a:rPr lang="en-US" dirty="0">
                <a:sym typeface="Wingdings" panose="05000000000000000000" pitchFamily="2" charset="2"/>
              </a:rPr>
            </a:br>
            <a:r>
              <a:rPr lang="en-US" dirty="0">
                <a:sym typeface="Wingdings" panose="05000000000000000000" pitchFamily="2" charset="2"/>
              </a:rPr>
              <a:t>( Mai)</a:t>
            </a:r>
          </a:p>
          <a:p>
            <a:r>
              <a:rPr lang="en-US" dirty="0">
                <a:sym typeface="Wingdings" panose="05000000000000000000" pitchFamily="2" charset="2"/>
              </a:rPr>
              <a:t>Microsoft Teams: Related Content for Teams Meetings, iOS and Android ( April)</a:t>
            </a:r>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766249"/>
            <a:ext cx="10515600" cy="55727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968010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Microsoft Teams: Windows 10 native notifications in Teams</a:t>
            </a:r>
            <a:endParaRPr lang="de-DE" dirty="0"/>
          </a:p>
        </p:txBody>
      </p:sp>
      <p:pic>
        <p:nvPicPr>
          <p:cNvPr id="9218" name="Picture 2" descr="Native notification">
            <a:extLst>
              <a:ext uri="{FF2B5EF4-FFF2-40B4-BE49-F238E27FC236}">
                <a16:creationId xmlns:a16="http://schemas.microsoft.com/office/drawing/2014/main" id="{D3A02A13-26FD-41D8-B700-08CA3E901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25" y="1971304"/>
            <a:ext cx="6838950" cy="3200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441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Microsoft Teams: Windows 10 native notifications in Teams (</a:t>
            </a:r>
            <a:r>
              <a:rPr lang="en-US" dirty="0">
                <a:sym typeface="Wingdings" panose="05000000000000000000" pitchFamily="2" charset="2"/>
              </a:rPr>
              <a:t> April</a:t>
            </a:r>
            <a:r>
              <a:rPr lang="en-US" dirty="0"/>
              <a:t>)</a:t>
            </a:r>
          </a:p>
          <a:p>
            <a:r>
              <a:rPr lang="en-US" dirty="0"/>
              <a:t>New PowerPoint Live Presentation option with desktop and window sharing (</a:t>
            </a:r>
            <a:r>
              <a:rPr lang="en-US" dirty="0">
                <a:sym typeface="Wingdings" panose="05000000000000000000" pitchFamily="2" charset="2"/>
              </a:rPr>
              <a:t> Mai)</a:t>
            </a:r>
          </a:p>
          <a:p>
            <a:r>
              <a:rPr lang="en-US" dirty="0"/>
              <a:t>PowerPoint Live in Teams: Slide Translation (</a:t>
            </a:r>
            <a:r>
              <a:rPr lang="en-US" dirty="0">
                <a:sym typeface="Wingdings" panose="05000000000000000000" pitchFamily="2" charset="2"/>
              </a:rPr>
              <a:t> April, updated)</a:t>
            </a:r>
          </a:p>
          <a:p>
            <a:r>
              <a:rPr lang="en-US" dirty="0">
                <a:sym typeface="Wingdings" panose="05000000000000000000" pitchFamily="2" charset="2"/>
              </a:rPr>
              <a:t>New breakout room functionality coming to Microsoft Teams </a:t>
            </a:r>
            <a:br>
              <a:rPr lang="en-US" dirty="0">
                <a:sym typeface="Wingdings" panose="05000000000000000000" pitchFamily="2" charset="2"/>
              </a:rPr>
            </a:br>
            <a:r>
              <a:rPr lang="en-US" dirty="0">
                <a:sym typeface="Wingdings" panose="05000000000000000000" pitchFamily="2" charset="2"/>
              </a:rPr>
              <a:t>( April)</a:t>
            </a:r>
          </a:p>
          <a:p>
            <a:r>
              <a:rPr lang="en-US" dirty="0">
                <a:sym typeface="Wingdings" panose="05000000000000000000" pitchFamily="2" charset="2"/>
              </a:rPr>
              <a:t>PowerPoint Live: Present to Teams from PowerPoint Web App </a:t>
            </a:r>
            <a:br>
              <a:rPr lang="en-US" dirty="0">
                <a:sym typeface="Wingdings" panose="05000000000000000000" pitchFamily="2" charset="2"/>
              </a:rPr>
            </a:br>
            <a:r>
              <a:rPr lang="en-US" dirty="0">
                <a:sym typeface="Wingdings" panose="05000000000000000000" pitchFamily="2" charset="2"/>
              </a:rPr>
              <a:t>( Mai)</a:t>
            </a:r>
          </a:p>
          <a:p>
            <a:r>
              <a:rPr lang="en-US" dirty="0">
                <a:sym typeface="Wingdings" panose="05000000000000000000" pitchFamily="2" charset="2"/>
              </a:rPr>
              <a:t>Microsoft Teams: Related Content for Teams Meetings, iOS and Android ( April)</a:t>
            </a:r>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312516"/>
            <a:ext cx="10515600" cy="91757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74946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New PowerPoint Live Presentation option with desktop and window sharing</a:t>
            </a:r>
            <a:endParaRPr lang="de-DE" dirty="0"/>
          </a:p>
        </p:txBody>
      </p:sp>
      <p:pic>
        <p:nvPicPr>
          <p:cNvPr id="10242" name="Picture 2" descr="End user screen">
            <a:extLst>
              <a:ext uri="{FF2B5EF4-FFF2-40B4-BE49-F238E27FC236}">
                <a16:creationId xmlns:a16="http://schemas.microsoft.com/office/drawing/2014/main" id="{0282E682-DF59-4945-9355-C607E4580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757" y="1569162"/>
            <a:ext cx="9266485" cy="52888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508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New PowerPoint Live Presentation option with desktop and window sharing</a:t>
            </a:r>
            <a:endParaRPr lang="de-DE" dirty="0"/>
          </a:p>
        </p:txBody>
      </p:sp>
      <p:pic>
        <p:nvPicPr>
          <p:cNvPr id="11266" name="Picture 2" descr="Before launch">
            <a:extLst>
              <a:ext uri="{FF2B5EF4-FFF2-40B4-BE49-F238E27FC236}">
                <a16:creationId xmlns:a16="http://schemas.microsoft.com/office/drawing/2014/main" id="{960DDDFF-56CC-481E-9B48-90E1A58D7A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087" b="4705"/>
          <a:stretch/>
        </p:blipFill>
        <p:spPr bwMode="auto">
          <a:xfrm>
            <a:off x="1490663" y="1662549"/>
            <a:ext cx="9210675" cy="44361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290" name="Picture 2" descr="After launch">
            <a:extLst>
              <a:ext uri="{FF2B5EF4-FFF2-40B4-BE49-F238E27FC236}">
                <a16:creationId xmlns:a16="http://schemas.microsoft.com/office/drawing/2014/main" id="{01009F62-B242-48CC-8117-02C2E562F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564140"/>
            <a:ext cx="10236530" cy="151948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15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Microsoft Teams: Windows 10 native notifications in Teams (</a:t>
            </a:r>
            <a:r>
              <a:rPr lang="en-US" dirty="0">
                <a:sym typeface="Wingdings" panose="05000000000000000000" pitchFamily="2" charset="2"/>
              </a:rPr>
              <a:t> April</a:t>
            </a:r>
            <a:r>
              <a:rPr lang="en-US" dirty="0"/>
              <a:t>)</a:t>
            </a:r>
          </a:p>
          <a:p>
            <a:r>
              <a:rPr lang="en-US" dirty="0"/>
              <a:t>New PowerPoint Live Presentation option with desktop and window sharing (</a:t>
            </a:r>
            <a:r>
              <a:rPr lang="en-US" dirty="0">
                <a:sym typeface="Wingdings" panose="05000000000000000000" pitchFamily="2" charset="2"/>
              </a:rPr>
              <a:t> Mai)</a:t>
            </a:r>
          </a:p>
          <a:p>
            <a:r>
              <a:rPr lang="en-US" dirty="0"/>
              <a:t>PowerPoint Live in Teams: Slide Translation (</a:t>
            </a:r>
            <a:r>
              <a:rPr lang="en-US" dirty="0">
                <a:sym typeface="Wingdings" panose="05000000000000000000" pitchFamily="2" charset="2"/>
              </a:rPr>
              <a:t> April, updated)</a:t>
            </a:r>
          </a:p>
          <a:p>
            <a:r>
              <a:rPr lang="en-US" dirty="0">
                <a:sym typeface="Wingdings" panose="05000000000000000000" pitchFamily="2" charset="2"/>
              </a:rPr>
              <a:t>New breakout room functionality coming to Microsoft Teams </a:t>
            </a:r>
            <a:br>
              <a:rPr lang="en-US" dirty="0">
                <a:sym typeface="Wingdings" panose="05000000000000000000" pitchFamily="2" charset="2"/>
              </a:rPr>
            </a:br>
            <a:r>
              <a:rPr lang="en-US" dirty="0">
                <a:sym typeface="Wingdings" panose="05000000000000000000" pitchFamily="2" charset="2"/>
              </a:rPr>
              <a:t>( April)</a:t>
            </a:r>
          </a:p>
          <a:p>
            <a:r>
              <a:rPr lang="en-US" dirty="0">
                <a:sym typeface="Wingdings" panose="05000000000000000000" pitchFamily="2" charset="2"/>
              </a:rPr>
              <a:t>PowerPoint Live: Present to Teams from PowerPoint Web App </a:t>
            </a:r>
            <a:br>
              <a:rPr lang="en-US" dirty="0">
                <a:sym typeface="Wingdings" panose="05000000000000000000" pitchFamily="2" charset="2"/>
              </a:rPr>
            </a:br>
            <a:r>
              <a:rPr lang="en-US" dirty="0">
                <a:sym typeface="Wingdings" panose="05000000000000000000" pitchFamily="2" charset="2"/>
              </a:rPr>
              <a:t>( Mai)</a:t>
            </a:r>
          </a:p>
          <a:p>
            <a:r>
              <a:rPr lang="en-US" dirty="0">
                <a:sym typeface="Wingdings" panose="05000000000000000000" pitchFamily="2" charset="2"/>
              </a:rPr>
              <a:t>Microsoft Teams: Related Content for Teams Meetings, iOS and Android ( April)</a:t>
            </a:r>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203164"/>
            <a:ext cx="10515600" cy="537563"/>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40025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PowerPoint Live in Teams: Slide Translation</a:t>
            </a:r>
            <a:endParaRPr lang="de-DE" dirty="0"/>
          </a:p>
        </p:txBody>
      </p:sp>
      <p:pic>
        <p:nvPicPr>
          <p:cNvPr id="13314" name="Picture 2" descr="Slide Translation in PowerPoint Live">
            <a:extLst>
              <a:ext uri="{FF2B5EF4-FFF2-40B4-BE49-F238E27FC236}">
                <a16:creationId xmlns:a16="http://schemas.microsoft.com/office/drawing/2014/main" id="{84B9686C-48C0-45C9-AD07-90660856C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288" y="1588321"/>
            <a:ext cx="9389423" cy="52815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C5673F5D-A124-49F9-A94A-8B2D2411BE61}"/>
              </a:ext>
            </a:extLst>
          </p:cNvPr>
          <p:cNvSpPr/>
          <p:nvPr/>
        </p:nvSpPr>
        <p:spPr>
          <a:xfrm>
            <a:off x="5160398" y="3621974"/>
            <a:ext cx="1679790" cy="270757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134792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PowerPoint Live in Teams: Slide Translation</a:t>
            </a:r>
            <a:endParaRPr lang="de-DE" dirty="0"/>
          </a:p>
        </p:txBody>
      </p:sp>
      <p:graphicFrame>
        <p:nvGraphicFramePr>
          <p:cNvPr id="4" name="Tabelle 4">
            <a:extLst>
              <a:ext uri="{FF2B5EF4-FFF2-40B4-BE49-F238E27FC236}">
                <a16:creationId xmlns:a16="http://schemas.microsoft.com/office/drawing/2014/main" id="{0F22A601-A9C9-4363-ABFD-8ED7802B0289}"/>
              </a:ext>
            </a:extLst>
          </p:cNvPr>
          <p:cNvGraphicFramePr>
            <a:graphicFrameLocks noGrp="1"/>
          </p:cNvGraphicFramePr>
          <p:nvPr>
            <p:ph idx="1"/>
            <p:extLst>
              <p:ext uri="{D42A27DB-BD31-4B8C-83A1-F6EECF244321}">
                <p14:modId xmlns:p14="http://schemas.microsoft.com/office/powerpoint/2010/main" val="396019965"/>
              </p:ext>
            </p:extLst>
          </p:nvPr>
        </p:nvGraphicFramePr>
        <p:xfrm>
          <a:off x="1761012" y="2192179"/>
          <a:ext cx="8669976" cy="2473641"/>
        </p:xfrm>
        <a:graphic>
          <a:graphicData uri="http://schemas.openxmlformats.org/drawingml/2006/table">
            <a:tbl>
              <a:tblPr firstRow="1" bandRow="1">
                <a:tableStyleId>{22838BEF-8BB2-4498-84A7-C5851F593DF1}</a:tableStyleId>
              </a:tblPr>
              <a:tblGrid>
                <a:gridCol w="2167494">
                  <a:extLst>
                    <a:ext uri="{9D8B030D-6E8A-4147-A177-3AD203B41FA5}">
                      <a16:colId xmlns:a16="http://schemas.microsoft.com/office/drawing/2014/main" val="3379455727"/>
                    </a:ext>
                  </a:extLst>
                </a:gridCol>
                <a:gridCol w="2167494">
                  <a:extLst>
                    <a:ext uri="{9D8B030D-6E8A-4147-A177-3AD203B41FA5}">
                      <a16:colId xmlns:a16="http://schemas.microsoft.com/office/drawing/2014/main" val="2700570681"/>
                    </a:ext>
                  </a:extLst>
                </a:gridCol>
                <a:gridCol w="2167494">
                  <a:extLst>
                    <a:ext uri="{9D8B030D-6E8A-4147-A177-3AD203B41FA5}">
                      <a16:colId xmlns:a16="http://schemas.microsoft.com/office/drawing/2014/main" val="3545888542"/>
                    </a:ext>
                  </a:extLst>
                </a:gridCol>
                <a:gridCol w="2167494">
                  <a:extLst>
                    <a:ext uri="{9D8B030D-6E8A-4147-A177-3AD203B41FA5}">
                      <a16:colId xmlns:a16="http://schemas.microsoft.com/office/drawing/2014/main" val="1962217989"/>
                    </a:ext>
                  </a:extLst>
                </a:gridCol>
              </a:tblGrid>
              <a:tr h="397827">
                <a:tc>
                  <a:txBody>
                    <a:bodyPr/>
                    <a:lstStyle/>
                    <a:p>
                      <a:r>
                        <a:rPr lang="de-DE" b="1" dirty="0"/>
                        <a:t>Arabisch</a:t>
                      </a:r>
                    </a:p>
                  </a:txBody>
                  <a:tcPr/>
                </a:tc>
                <a:tc>
                  <a:txBody>
                    <a:bodyPr/>
                    <a:lstStyle/>
                    <a:p>
                      <a:r>
                        <a:rPr lang="de-DE" b="1" dirty="0"/>
                        <a:t>Französisch</a:t>
                      </a:r>
                    </a:p>
                  </a:txBody>
                  <a:tcPr/>
                </a:tc>
                <a:tc>
                  <a:txBody>
                    <a:bodyPr/>
                    <a:lstStyle/>
                    <a:p>
                      <a:r>
                        <a:rPr lang="de-DE" b="1" dirty="0"/>
                        <a:t>Irisch</a:t>
                      </a:r>
                    </a:p>
                  </a:txBody>
                  <a:tcPr/>
                </a:tc>
                <a:tc>
                  <a:txBody>
                    <a:bodyPr/>
                    <a:lstStyle/>
                    <a:p>
                      <a:r>
                        <a:rPr lang="de-DE" b="1" dirty="0"/>
                        <a:t>Russisch</a:t>
                      </a:r>
                    </a:p>
                  </a:txBody>
                  <a:tcPr/>
                </a:tc>
                <a:extLst>
                  <a:ext uri="{0D108BD9-81ED-4DB2-BD59-A6C34878D82A}">
                    <a16:rowId xmlns:a16="http://schemas.microsoft.com/office/drawing/2014/main" val="4267590428"/>
                  </a:ext>
                </a:extLst>
              </a:tr>
              <a:tr h="397827">
                <a:tc>
                  <a:txBody>
                    <a:bodyPr/>
                    <a:lstStyle/>
                    <a:p>
                      <a:r>
                        <a:rPr lang="de-DE" b="1" dirty="0"/>
                        <a:t>Chinesisch (</a:t>
                      </a:r>
                      <a:r>
                        <a:rPr lang="de-DE" b="1" dirty="0" err="1"/>
                        <a:t>Simplified</a:t>
                      </a:r>
                      <a:r>
                        <a:rPr lang="de-DE" b="1" dirty="0"/>
                        <a:t>)</a:t>
                      </a:r>
                    </a:p>
                  </a:txBody>
                  <a:tcPr/>
                </a:tc>
                <a:tc>
                  <a:txBody>
                    <a:bodyPr/>
                    <a:lstStyle/>
                    <a:p>
                      <a:r>
                        <a:rPr lang="de-DE" b="1" dirty="0"/>
                        <a:t>Deutsch</a:t>
                      </a:r>
                    </a:p>
                  </a:txBody>
                  <a:tcPr/>
                </a:tc>
                <a:tc>
                  <a:txBody>
                    <a:bodyPr/>
                    <a:lstStyle/>
                    <a:p>
                      <a:r>
                        <a:rPr lang="de-DE" b="1" dirty="0"/>
                        <a:t>Italienisch</a:t>
                      </a:r>
                    </a:p>
                  </a:txBody>
                  <a:tcPr/>
                </a:tc>
                <a:tc>
                  <a:txBody>
                    <a:bodyPr/>
                    <a:lstStyle/>
                    <a:p>
                      <a:r>
                        <a:rPr lang="de-DE" b="1" dirty="0"/>
                        <a:t>Spanisch</a:t>
                      </a:r>
                    </a:p>
                  </a:txBody>
                  <a:tcPr/>
                </a:tc>
                <a:extLst>
                  <a:ext uri="{0D108BD9-81ED-4DB2-BD59-A6C34878D82A}">
                    <a16:rowId xmlns:a16="http://schemas.microsoft.com/office/drawing/2014/main" val="2276425546"/>
                  </a:ext>
                </a:extLst>
              </a:tr>
              <a:tr h="397827">
                <a:tc>
                  <a:txBody>
                    <a:bodyPr/>
                    <a:lstStyle/>
                    <a:p>
                      <a:r>
                        <a:rPr lang="de-DE" b="1" dirty="0"/>
                        <a:t>Chinesisch (Traditional)</a:t>
                      </a:r>
                    </a:p>
                  </a:txBody>
                  <a:tcPr/>
                </a:tc>
                <a:tc>
                  <a:txBody>
                    <a:bodyPr/>
                    <a:lstStyle/>
                    <a:p>
                      <a:r>
                        <a:rPr lang="de-DE" b="1" dirty="0"/>
                        <a:t>Griechisch</a:t>
                      </a:r>
                    </a:p>
                  </a:txBody>
                  <a:tcPr/>
                </a:tc>
                <a:tc>
                  <a:txBody>
                    <a:bodyPr/>
                    <a:lstStyle/>
                    <a:p>
                      <a:r>
                        <a:rPr lang="de-DE" b="1" dirty="0"/>
                        <a:t>Japanisch</a:t>
                      </a:r>
                    </a:p>
                  </a:txBody>
                  <a:tcPr/>
                </a:tc>
                <a:tc>
                  <a:txBody>
                    <a:bodyPr/>
                    <a:lstStyle/>
                    <a:p>
                      <a:r>
                        <a:rPr lang="de-DE" b="1" dirty="0"/>
                        <a:t>Thailändisch</a:t>
                      </a:r>
                    </a:p>
                  </a:txBody>
                  <a:tcPr/>
                </a:tc>
                <a:extLst>
                  <a:ext uri="{0D108BD9-81ED-4DB2-BD59-A6C34878D82A}">
                    <a16:rowId xmlns:a16="http://schemas.microsoft.com/office/drawing/2014/main" val="1235691208"/>
                  </a:ext>
                </a:extLst>
              </a:tr>
              <a:tr h="397827">
                <a:tc>
                  <a:txBody>
                    <a:bodyPr/>
                    <a:lstStyle/>
                    <a:p>
                      <a:r>
                        <a:rPr lang="de-DE" b="1" dirty="0"/>
                        <a:t>Holländisch</a:t>
                      </a:r>
                    </a:p>
                  </a:txBody>
                  <a:tcPr/>
                </a:tc>
                <a:tc>
                  <a:txBody>
                    <a:bodyPr/>
                    <a:lstStyle/>
                    <a:p>
                      <a:r>
                        <a:rPr lang="de-DE" b="1" dirty="0"/>
                        <a:t>Hebräisch</a:t>
                      </a:r>
                    </a:p>
                  </a:txBody>
                  <a:tcPr/>
                </a:tc>
                <a:tc>
                  <a:txBody>
                    <a:bodyPr/>
                    <a:lstStyle/>
                    <a:p>
                      <a:r>
                        <a:rPr lang="de-DE" b="1" dirty="0"/>
                        <a:t>Koreanisch</a:t>
                      </a:r>
                    </a:p>
                  </a:txBody>
                  <a:tcPr/>
                </a:tc>
                <a:tc>
                  <a:txBody>
                    <a:bodyPr/>
                    <a:lstStyle/>
                    <a:p>
                      <a:r>
                        <a:rPr lang="de-DE" b="1" dirty="0"/>
                        <a:t>Türkisch</a:t>
                      </a:r>
                    </a:p>
                  </a:txBody>
                  <a:tcPr/>
                </a:tc>
                <a:extLst>
                  <a:ext uri="{0D108BD9-81ED-4DB2-BD59-A6C34878D82A}">
                    <a16:rowId xmlns:a16="http://schemas.microsoft.com/office/drawing/2014/main" val="4273566459"/>
                  </a:ext>
                </a:extLst>
              </a:tr>
              <a:tr h="397827">
                <a:tc>
                  <a:txBody>
                    <a:bodyPr/>
                    <a:lstStyle/>
                    <a:p>
                      <a:r>
                        <a:rPr lang="de-DE" b="1" dirty="0"/>
                        <a:t>Englisch</a:t>
                      </a:r>
                    </a:p>
                  </a:txBody>
                  <a:tcPr/>
                </a:tc>
                <a:tc>
                  <a:txBody>
                    <a:bodyPr/>
                    <a:lstStyle/>
                    <a:p>
                      <a:r>
                        <a:rPr lang="de-DE" b="1" dirty="0"/>
                        <a:t>Hindi</a:t>
                      </a:r>
                    </a:p>
                  </a:txBody>
                  <a:tcPr/>
                </a:tc>
                <a:tc>
                  <a:txBody>
                    <a:bodyPr/>
                    <a:lstStyle/>
                    <a:p>
                      <a:r>
                        <a:rPr lang="de-DE" b="1" dirty="0"/>
                        <a:t>Portugiesisch</a:t>
                      </a:r>
                    </a:p>
                  </a:txBody>
                  <a:tcPr/>
                </a:tc>
                <a:tc>
                  <a:txBody>
                    <a:bodyPr/>
                    <a:lstStyle/>
                    <a:p>
                      <a:endParaRPr lang="de-DE" b="1" dirty="0"/>
                    </a:p>
                  </a:txBody>
                  <a:tcPr/>
                </a:tc>
                <a:extLst>
                  <a:ext uri="{0D108BD9-81ED-4DB2-BD59-A6C34878D82A}">
                    <a16:rowId xmlns:a16="http://schemas.microsoft.com/office/drawing/2014/main" val="568945513"/>
                  </a:ext>
                </a:extLst>
              </a:tr>
            </a:tbl>
          </a:graphicData>
        </a:graphic>
      </p:graphicFrame>
    </p:spTree>
    <p:extLst>
      <p:ext uri="{BB962C8B-B14F-4D97-AF65-F5344CB8AC3E}">
        <p14:creationId xmlns:p14="http://schemas.microsoft.com/office/powerpoint/2010/main" val="625199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Microsoft Teams: Windows 10 native notifications in Teams (</a:t>
            </a:r>
            <a:r>
              <a:rPr lang="en-US" dirty="0">
                <a:sym typeface="Wingdings" panose="05000000000000000000" pitchFamily="2" charset="2"/>
              </a:rPr>
              <a:t> April</a:t>
            </a:r>
            <a:r>
              <a:rPr lang="en-US" dirty="0"/>
              <a:t>)</a:t>
            </a:r>
          </a:p>
          <a:p>
            <a:r>
              <a:rPr lang="en-US" dirty="0"/>
              <a:t>New PowerPoint Live Presentation option with desktop and window sharing (</a:t>
            </a:r>
            <a:r>
              <a:rPr lang="en-US" dirty="0">
                <a:sym typeface="Wingdings" panose="05000000000000000000" pitchFamily="2" charset="2"/>
              </a:rPr>
              <a:t> Mai)</a:t>
            </a:r>
          </a:p>
          <a:p>
            <a:r>
              <a:rPr lang="en-US" dirty="0"/>
              <a:t>PowerPoint Live in Teams: Slide Translation (</a:t>
            </a:r>
            <a:r>
              <a:rPr lang="en-US" dirty="0">
                <a:sym typeface="Wingdings" panose="05000000000000000000" pitchFamily="2" charset="2"/>
              </a:rPr>
              <a:t> April, updated)</a:t>
            </a:r>
          </a:p>
          <a:p>
            <a:r>
              <a:rPr lang="en-US" dirty="0">
                <a:sym typeface="Wingdings" panose="05000000000000000000" pitchFamily="2" charset="2"/>
              </a:rPr>
              <a:t>New breakout room functionality coming to Microsoft Teams </a:t>
            </a:r>
            <a:br>
              <a:rPr lang="en-US" dirty="0">
                <a:sym typeface="Wingdings" panose="05000000000000000000" pitchFamily="2" charset="2"/>
              </a:rPr>
            </a:br>
            <a:r>
              <a:rPr lang="en-US" dirty="0">
                <a:sym typeface="Wingdings" panose="05000000000000000000" pitchFamily="2" charset="2"/>
              </a:rPr>
              <a:t>( April)</a:t>
            </a:r>
          </a:p>
          <a:p>
            <a:r>
              <a:rPr lang="en-US" dirty="0">
                <a:sym typeface="Wingdings" panose="05000000000000000000" pitchFamily="2" charset="2"/>
              </a:rPr>
              <a:t>PowerPoint Live: Present to Teams from PowerPoint Web App </a:t>
            </a:r>
            <a:br>
              <a:rPr lang="en-US" dirty="0">
                <a:sym typeface="Wingdings" panose="05000000000000000000" pitchFamily="2" charset="2"/>
              </a:rPr>
            </a:br>
            <a:r>
              <a:rPr lang="en-US" dirty="0">
                <a:sym typeface="Wingdings" panose="05000000000000000000" pitchFamily="2" charset="2"/>
              </a:rPr>
              <a:t>( Mai)</a:t>
            </a:r>
          </a:p>
          <a:p>
            <a:r>
              <a:rPr lang="en-US" dirty="0">
                <a:sym typeface="Wingdings" panose="05000000000000000000" pitchFamily="2" charset="2"/>
              </a:rPr>
              <a:t>Microsoft Teams: Related Content for Teams Meetings, iOS and Android ( April)</a:t>
            </a:r>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737554"/>
            <a:ext cx="10515600" cy="85819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98035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dirty="0"/>
              <a:t>New breakout room functionality coming to Microsoft Teams </a:t>
            </a:r>
            <a:endParaRPr lang="de-DE" dirty="0"/>
          </a:p>
        </p:txBody>
      </p:sp>
      <p:sp>
        <p:nvSpPr>
          <p:cNvPr id="3" name="Inhaltsplatzhalter 2">
            <a:extLst>
              <a:ext uri="{FF2B5EF4-FFF2-40B4-BE49-F238E27FC236}">
                <a16:creationId xmlns:a16="http://schemas.microsoft.com/office/drawing/2014/main" id="{BA26520B-182E-4663-8494-7C118FD95DC0}"/>
              </a:ext>
            </a:extLst>
          </p:cNvPr>
          <p:cNvSpPr>
            <a:spLocks noGrp="1"/>
          </p:cNvSpPr>
          <p:nvPr>
            <p:ph idx="1"/>
          </p:nvPr>
        </p:nvSpPr>
        <p:spPr>
          <a:xfrm>
            <a:off x="838200" y="1825625"/>
            <a:ext cx="7427026" cy="4351338"/>
          </a:xfrm>
        </p:spPr>
        <p:txBody>
          <a:bodyPr>
            <a:normAutofit/>
          </a:bodyPr>
          <a:lstStyle/>
          <a:p>
            <a:r>
              <a:rPr lang="en-US" dirty="0"/>
              <a:t>Room assignment retention (Default) </a:t>
            </a:r>
          </a:p>
          <a:p>
            <a:r>
              <a:rPr lang="en-US" dirty="0"/>
              <a:t>Participant reassignment while rooms are open</a:t>
            </a:r>
          </a:p>
          <a:p>
            <a:r>
              <a:rPr lang="en-US" dirty="0"/>
              <a:t>Set timers for breakout sessions</a:t>
            </a:r>
          </a:p>
        </p:txBody>
      </p:sp>
      <p:pic>
        <p:nvPicPr>
          <p:cNvPr id="14338" name="Picture 2" descr="Breakout timer">
            <a:extLst>
              <a:ext uri="{FF2B5EF4-FFF2-40B4-BE49-F238E27FC236}">
                <a16:creationId xmlns:a16="http://schemas.microsoft.com/office/drawing/2014/main" id="{C8543E28-7205-4AC6-A54D-0064BA5D8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999" y="2834214"/>
            <a:ext cx="3396528" cy="31734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092F3A9E-3C85-42E7-AAE2-570492847E53}"/>
              </a:ext>
            </a:extLst>
          </p:cNvPr>
          <p:cNvSpPr txBox="1"/>
          <p:nvPr/>
        </p:nvSpPr>
        <p:spPr>
          <a:xfrm>
            <a:off x="838200" y="6142623"/>
            <a:ext cx="10075223" cy="338554"/>
          </a:xfrm>
          <a:prstGeom prst="rect">
            <a:avLst/>
          </a:prstGeom>
          <a:noFill/>
        </p:spPr>
        <p:txBody>
          <a:bodyPr wrap="square">
            <a:spAutoFit/>
          </a:bodyPr>
          <a:lstStyle/>
          <a:p>
            <a:r>
              <a:rPr lang="de-DE" sz="1600" dirty="0">
                <a:hlinkClick r:id="rId4"/>
              </a:rPr>
              <a:t>https://admin.microsoft.com/Adminportal/Home#/MessageCenter/:/messages/MC247659</a:t>
            </a:r>
            <a:r>
              <a:rPr lang="de-DE" sz="1600" dirty="0"/>
              <a:t> </a:t>
            </a:r>
          </a:p>
        </p:txBody>
      </p:sp>
    </p:spTree>
    <p:extLst>
      <p:ext uri="{BB962C8B-B14F-4D97-AF65-F5344CB8AC3E}">
        <p14:creationId xmlns:p14="http://schemas.microsoft.com/office/powerpoint/2010/main" val="289431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256567-F024-492F-B46B-D63A1E867178}"/>
              </a:ext>
            </a:extLst>
          </p:cNvPr>
          <p:cNvSpPr>
            <a:spLocks noGrp="1"/>
          </p:cNvSpPr>
          <p:nvPr>
            <p:ph type="title"/>
          </p:nvPr>
        </p:nvSpPr>
        <p:spPr/>
        <p:txBody>
          <a:bodyPr/>
          <a:lstStyle/>
          <a:p>
            <a:r>
              <a:rPr lang="de-DE" dirty="0"/>
              <a:t>Danke!</a:t>
            </a:r>
          </a:p>
        </p:txBody>
      </p:sp>
    </p:spTree>
    <p:extLst>
      <p:ext uri="{BB962C8B-B14F-4D97-AF65-F5344CB8AC3E}">
        <p14:creationId xmlns:p14="http://schemas.microsoft.com/office/powerpoint/2010/main" val="1545829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Microsoft Teams: Windows 10 native notifications in Teams (</a:t>
            </a:r>
            <a:r>
              <a:rPr lang="en-US" dirty="0">
                <a:sym typeface="Wingdings" panose="05000000000000000000" pitchFamily="2" charset="2"/>
              </a:rPr>
              <a:t> April</a:t>
            </a:r>
            <a:r>
              <a:rPr lang="en-US" dirty="0"/>
              <a:t>)</a:t>
            </a:r>
          </a:p>
          <a:p>
            <a:r>
              <a:rPr lang="en-US" dirty="0"/>
              <a:t>New PowerPoint Live Presentation option with desktop and window sharing (</a:t>
            </a:r>
            <a:r>
              <a:rPr lang="en-US" dirty="0">
                <a:sym typeface="Wingdings" panose="05000000000000000000" pitchFamily="2" charset="2"/>
              </a:rPr>
              <a:t> Mai)</a:t>
            </a:r>
          </a:p>
          <a:p>
            <a:r>
              <a:rPr lang="en-US" dirty="0"/>
              <a:t>PowerPoint Live in Teams: Slide Translation (</a:t>
            </a:r>
            <a:r>
              <a:rPr lang="en-US" dirty="0">
                <a:sym typeface="Wingdings" panose="05000000000000000000" pitchFamily="2" charset="2"/>
              </a:rPr>
              <a:t> April, updated)</a:t>
            </a:r>
          </a:p>
          <a:p>
            <a:r>
              <a:rPr lang="en-US" dirty="0">
                <a:sym typeface="Wingdings" panose="05000000000000000000" pitchFamily="2" charset="2"/>
              </a:rPr>
              <a:t>New breakout room functionality coming to Microsoft Teams </a:t>
            </a:r>
            <a:br>
              <a:rPr lang="en-US" dirty="0">
                <a:sym typeface="Wingdings" panose="05000000000000000000" pitchFamily="2" charset="2"/>
              </a:rPr>
            </a:br>
            <a:r>
              <a:rPr lang="en-US" dirty="0">
                <a:sym typeface="Wingdings" panose="05000000000000000000" pitchFamily="2" charset="2"/>
              </a:rPr>
              <a:t>( April)</a:t>
            </a:r>
          </a:p>
          <a:p>
            <a:r>
              <a:rPr lang="en-US" dirty="0">
                <a:sym typeface="Wingdings" panose="05000000000000000000" pitchFamily="2" charset="2"/>
              </a:rPr>
              <a:t>PowerPoint Live: Present to Teams from PowerPoint Web App </a:t>
            </a:r>
            <a:br>
              <a:rPr lang="en-US" dirty="0">
                <a:sym typeface="Wingdings" panose="05000000000000000000" pitchFamily="2" charset="2"/>
              </a:rPr>
            </a:br>
            <a:r>
              <a:rPr lang="en-US" dirty="0">
                <a:sym typeface="Wingdings" panose="05000000000000000000" pitchFamily="2" charset="2"/>
              </a:rPr>
              <a:t>( Mai)</a:t>
            </a:r>
          </a:p>
          <a:p>
            <a:r>
              <a:rPr lang="en-US" dirty="0">
                <a:sym typeface="Wingdings" panose="05000000000000000000" pitchFamily="2" charset="2"/>
              </a:rPr>
              <a:t>Microsoft Teams: Related Content for Teams Meetings, iOS and Android ( April)</a:t>
            </a:r>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604447"/>
            <a:ext cx="10515600" cy="85819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49888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PowerPoint Live: Present to Teams from PowerPoint Web App</a:t>
            </a:r>
            <a:endParaRPr lang="de-DE" dirty="0"/>
          </a:p>
        </p:txBody>
      </p:sp>
      <p:pic>
        <p:nvPicPr>
          <p:cNvPr id="15362" name="Picture 2" descr="Present in Teams buttons in PowerPoint web app">
            <a:extLst>
              <a:ext uri="{FF2B5EF4-FFF2-40B4-BE49-F238E27FC236}">
                <a16:creationId xmlns:a16="http://schemas.microsoft.com/office/drawing/2014/main" id="{45A7CBBE-01F4-4EDA-9C23-0C2D154F8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498" y="1579796"/>
            <a:ext cx="8483003" cy="52782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016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Microsoft Teams: Windows 10 native notifications in Teams (</a:t>
            </a:r>
            <a:r>
              <a:rPr lang="en-US" dirty="0">
                <a:sym typeface="Wingdings" panose="05000000000000000000" pitchFamily="2" charset="2"/>
              </a:rPr>
              <a:t> April</a:t>
            </a:r>
            <a:r>
              <a:rPr lang="en-US" dirty="0"/>
              <a:t>)</a:t>
            </a:r>
          </a:p>
          <a:p>
            <a:r>
              <a:rPr lang="en-US" dirty="0"/>
              <a:t>New PowerPoint Live Presentation option with desktop and window sharing (</a:t>
            </a:r>
            <a:r>
              <a:rPr lang="en-US" dirty="0">
                <a:sym typeface="Wingdings" panose="05000000000000000000" pitchFamily="2" charset="2"/>
              </a:rPr>
              <a:t> Mai)</a:t>
            </a:r>
          </a:p>
          <a:p>
            <a:r>
              <a:rPr lang="en-US" dirty="0"/>
              <a:t>PowerPoint Live in Teams: Slide Translation (</a:t>
            </a:r>
            <a:r>
              <a:rPr lang="en-US" dirty="0">
                <a:sym typeface="Wingdings" panose="05000000000000000000" pitchFamily="2" charset="2"/>
              </a:rPr>
              <a:t> April, updated)</a:t>
            </a:r>
          </a:p>
          <a:p>
            <a:r>
              <a:rPr lang="en-US" dirty="0">
                <a:sym typeface="Wingdings" panose="05000000000000000000" pitchFamily="2" charset="2"/>
              </a:rPr>
              <a:t>New breakout room functionality coming to Microsoft Teams </a:t>
            </a:r>
            <a:br>
              <a:rPr lang="en-US" dirty="0">
                <a:sym typeface="Wingdings" panose="05000000000000000000" pitchFamily="2" charset="2"/>
              </a:rPr>
            </a:br>
            <a:r>
              <a:rPr lang="en-US" dirty="0">
                <a:sym typeface="Wingdings" panose="05000000000000000000" pitchFamily="2" charset="2"/>
              </a:rPr>
              <a:t>( April)</a:t>
            </a:r>
          </a:p>
          <a:p>
            <a:r>
              <a:rPr lang="en-US" dirty="0">
                <a:sym typeface="Wingdings" panose="05000000000000000000" pitchFamily="2" charset="2"/>
              </a:rPr>
              <a:t>PowerPoint Live: Present to Teams from PowerPoint Web App </a:t>
            </a:r>
            <a:br>
              <a:rPr lang="en-US" dirty="0">
                <a:sym typeface="Wingdings" panose="05000000000000000000" pitchFamily="2" charset="2"/>
              </a:rPr>
            </a:br>
            <a:r>
              <a:rPr lang="en-US" dirty="0">
                <a:sym typeface="Wingdings" panose="05000000000000000000" pitchFamily="2" charset="2"/>
              </a:rPr>
              <a:t>( Mai)</a:t>
            </a:r>
          </a:p>
          <a:p>
            <a:r>
              <a:rPr lang="en-US" dirty="0">
                <a:sym typeface="Wingdings" panose="05000000000000000000" pitchFamily="2" charset="2"/>
              </a:rPr>
              <a:t>Microsoft Teams: Related Content for Teams Meetings, iOS and Android ( April)</a:t>
            </a:r>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5518847"/>
            <a:ext cx="10515600" cy="85819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4225794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Microsoft Teams: Related Content for Teams Meetings (iOS and Android)</a:t>
            </a:r>
            <a:endParaRPr lang="de-DE" dirty="0"/>
          </a:p>
        </p:txBody>
      </p:sp>
      <p:pic>
        <p:nvPicPr>
          <p:cNvPr id="16386" name="Picture 2" descr="Teams mobile details">
            <a:extLst>
              <a:ext uri="{FF2B5EF4-FFF2-40B4-BE49-F238E27FC236}">
                <a16:creationId xmlns:a16="http://schemas.microsoft.com/office/drawing/2014/main" id="{73AAB821-D611-4DB7-B190-1DEFD0271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632" y="1690688"/>
            <a:ext cx="4602735" cy="51673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150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New experience of the Participant roster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Improved search experience in the participant roster (</a:t>
            </a:r>
            <a:r>
              <a:rPr lang="en-US" dirty="0">
                <a:sym typeface="Wingdings" panose="05000000000000000000" pitchFamily="2" charset="2"/>
              </a:rPr>
              <a:t> April)</a:t>
            </a:r>
          </a:p>
          <a:p>
            <a:r>
              <a:rPr lang="en-US" dirty="0"/>
              <a:t>Supervised Chat for Teams private chats (</a:t>
            </a:r>
            <a:r>
              <a:rPr lang="en-US" dirty="0">
                <a:sym typeface="Wingdings" panose="05000000000000000000" pitchFamily="2" charset="2"/>
              </a:rPr>
              <a:t></a:t>
            </a:r>
            <a:r>
              <a:rPr lang="en-US" dirty="0"/>
              <a:t> Mai)</a:t>
            </a:r>
          </a:p>
          <a:p>
            <a:r>
              <a:rPr lang="en-US" dirty="0"/>
              <a:t>Voice-Enabled Channels - Collaborative Calling (</a:t>
            </a:r>
            <a:r>
              <a:rPr lang="en-US" dirty="0">
                <a:sym typeface="Wingdings" panose="05000000000000000000" pitchFamily="2" charset="2"/>
              </a:rPr>
              <a:t>April)</a:t>
            </a:r>
          </a:p>
          <a:p>
            <a:r>
              <a:rPr lang="en-US" dirty="0"/>
              <a:t>Multiple Spotlights coming to Teams meetings (</a:t>
            </a:r>
            <a:r>
              <a:rPr lang="en-US" dirty="0">
                <a:sym typeface="Wingdings" panose="05000000000000000000" pitchFamily="2" charset="2"/>
              </a:rPr>
              <a:t> April)</a:t>
            </a:r>
          </a:p>
          <a:p>
            <a:r>
              <a:rPr lang="en-US" dirty="0"/>
              <a:t>Expanded emoji picker in Microsoft Teams (</a:t>
            </a:r>
            <a:r>
              <a:rPr lang="en-US" dirty="0">
                <a:sym typeface="Wingdings" panose="05000000000000000000" pitchFamily="2" charset="2"/>
              </a:rPr>
              <a:t> Mai)</a:t>
            </a:r>
          </a:p>
          <a:p>
            <a:r>
              <a:rPr lang="en-US" dirty="0"/>
              <a:t>Call Merge (</a:t>
            </a:r>
            <a:r>
              <a:rPr lang="en-US" dirty="0">
                <a:sym typeface="Wingdings" panose="05000000000000000000" pitchFamily="2" charset="2"/>
              </a:rPr>
              <a:t> April)</a:t>
            </a:r>
          </a:p>
          <a:p>
            <a:r>
              <a:rPr lang="en-US" dirty="0"/>
              <a:t>Date/time format matches Mac and Windows OS language settings (</a:t>
            </a:r>
            <a:r>
              <a:rPr lang="en-US" dirty="0">
                <a:sym typeface="Wingdings" panose="05000000000000000000" pitchFamily="2" charset="2"/>
              </a:rPr>
              <a:t> April)</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766249"/>
            <a:ext cx="10515600" cy="55727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736350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dirty="0"/>
              <a:t>New experience of the Participant roster</a:t>
            </a:r>
            <a:endParaRPr lang="de-DE" dirty="0"/>
          </a:p>
        </p:txBody>
      </p:sp>
      <p:sp>
        <p:nvSpPr>
          <p:cNvPr id="3" name="Inhaltsplatzhalter 2">
            <a:extLst>
              <a:ext uri="{FF2B5EF4-FFF2-40B4-BE49-F238E27FC236}">
                <a16:creationId xmlns:a16="http://schemas.microsoft.com/office/drawing/2014/main" id="{753A6C28-5235-4785-817A-3E51163696AE}"/>
              </a:ext>
            </a:extLst>
          </p:cNvPr>
          <p:cNvSpPr>
            <a:spLocks noGrp="1"/>
          </p:cNvSpPr>
          <p:nvPr>
            <p:ph idx="1"/>
          </p:nvPr>
        </p:nvSpPr>
        <p:spPr>
          <a:xfrm>
            <a:off x="838200" y="1825625"/>
            <a:ext cx="6095640" cy="4351338"/>
          </a:xfrm>
        </p:spPr>
        <p:txBody>
          <a:bodyPr/>
          <a:lstStyle/>
          <a:p>
            <a:r>
              <a:rPr lang="de-DE" dirty="0"/>
              <a:t>Anpassung der Anzeige der Lobby, Teilnehmern, </a:t>
            </a:r>
            <a:r>
              <a:rPr lang="de-DE" dirty="0" err="1"/>
              <a:t>Presenter</a:t>
            </a:r>
            <a:endParaRPr lang="de-DE" dirty="0"/>
          </a:p>
          <a:p>
            <a:r>
              <a:rPr lang="de-DE" dirty="0"/>
              <a:t>Anzeige von 20 Personen</a:t>
            </a:r>
          </a:p>
          <a:p>
            <a:r>
              <a:rPr lang="de-DE" dirty="0"/>
              <a:t>Detailansicht von bis 260 der aktivsten Teilnehmer, in alphabetischer Sortierung</a:t>
            </a:r>
          </a:p>
        </p:txBody>
      </p:sp>
      <p:pic>
        <p:nvPicPr>
          <p:cNvPr id="17410" name="Picture 2" descr="Participant pane - new">
            <a:extLst>
              <a:ext uri="{FF2B5EF4-FFF2-40B4-BE49-F238E27FC236}">
                <a16:creationId xmlns:a16="http://schemas.microsoft.com/office/drawing/2014/main" id="{01F8CDA8-6946-4ACB-8DF9-C38B518CA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840" y="1341912"/>
            <a:ext cx="5258160" cy="55160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58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New experience of the Participant roster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Improved search experience in the participant roster (</a:t>
            </a:r>
            <a:r>
              <a:rPr lang="en-US" dirty="0">
                <a:sym typeface="Wingdings" panose="05000000000000000000" pitchFamily="2" charset="2"/>
              </a:rPr>
              <a:t> April)</a:t>
            </a:r>
          </a:p>
          <a:p>
            <a:r>
              <a:rPr lang="en-US" dirty="0"/>
              <a:t>Supervised Chat for Teams private chats (</a:t>
            </a:r>
            <a:r>
              <a:rPr lang="en-US" dirty="0">
                <a:sym typeface="Wingdings" panose="05000000000000000000" pitchFamily="2" charset="2"/>
              </a:rPr>
              <a:t></a:t>
            </a:r>
            <a:r>
              <a:rPr lang="en-US" dirty="0"/>
              <a:t> Mai)</a:t>
            </a:r>
          </a:p>
          <a:p>
            <a:r>
              <a:rPr lang="en-US" dirty="0"/>
              <a:t>Voice-Enabled Channels - Collaborative Calling (</a:t>
            </a:r>
            <a:r>
              <a:rPr lang="en-US" dirty="0">
                <a:sym typeface="Wingdings" panose="05000000000000000000" pitchFamily="2" charset="2"/>
              </a:rPr>
              <a:t>April)</a:t>
            </a:r>
          </a:p>
          <a:p>
            <a:r>
              <a:rPr lang="en-US" dirty="0"/>
              <a:t>Multiple Spotlights coming to Teams meetings (</a:t>
            </a:r>
            <a:r>
              <a:rPr lang="en-US" dirty="0">
                <a:sym typeface="Wingdings" panose="05000000000000000000" pitchFamily="2" charset="2"/>
              </a:rPr>
              <a:t> April)</a:t>
            </a:r>
          </a:p>
          <a:p>
            <a:r>
              <a:rPr lang="en-US" dirty="0"/>
              <a:t>Expanded emoji picker in Microsoft Teams (</a:t>
            </a:r>
            <a:r>
              <a:rPr lang="en-US" dirty="0">
                <a:sym typeface="Wingdings" panose="05000000000000000000" pitchFamily="2" charset="2"/>
              </a:rPr>
              <a:t> Mai)</a:t>
            </a:r>
          </a:p>
          <a:p>
            <a:r>
              <a:rPr lang="en-US" dirty="0"/>
              <a:t>Call Merge (</a:t>
            </a:r>
            <a:r>
              <a:rPr lang="en-US" dirty="0">
                <a:sym typeface="Wingdings" panose="05000000000000000000" pitchFamily="2" charset="2"/>
              </a:rPr>
              <a:t> April)</a:t>
            </a:r>
          </a:p>
          <a:p>
            <a:r>
              <a:rPr lang="en-US" dirty="0"/>
              <a:t>Date/time format matches Mac and Windows OS language settings (</a:t>
            </a:r>
            <a:r>
              <a:rPr lang="en-US" dirty="0">
                <a:sym typeface="Wingdings" panose="05000000000000000000" pitchFamily="2" charset="2"/>
              </a:rPr>
              <a:t> April)</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300636"/>
            <a:ext cx="10515600" cy="55727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75542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Improved search experience in the participant roster</a:t>
            </a:r>
            <a:endParaRPr lang="de-DE" dirty="0"/>
          </a:p>
        </p:txBody>
      </p:sp>
      <p:pic>
        <p:nvPicPr>
          <p:cNvPr id="18434" name="Picture 2" descr="Controls">
            <a:extLst>
              <a:ext uri="{FF2B5EF4-FFF2-40B4-BE49-F238E27FC236}">
                <a16:creationId xmlns:a16="http://schemas.microsoft.com/office/drawing/2014/main" id="{4404F047-5A3E-4015-9D2D-FFC316BCE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802" y="1414617"/>
            <a:ext cx="4534395" cy="55214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9458" name="Picture 2" descr="Controls">
            <a:extLst>
              <a:ext uri="{FF2B5EF4-FFF2-40B4-BE49-F238E27FC236}">
                <a16:creationId xmlns:a16="http://schemas.microsoft.com/office/drawing/2014/main" id="{AD4FC084-E460-4FDE-B24B-B8078181CB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448" y="2211740"/>
            <a:ext cx="7499103" cy="43731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80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Improved search experience in the participant roster</a:t>
            </a:r>
            <a:endParaRPr lang="de-DE" dirty="0"/>
          </a:p>
        </p:txBody>
      </p:sp>
      <p:pic>
        <p:nvPicPr>
          <p:cNvPr id="18434" name="Picture 2" descr="Controls">
            <a:extLst>
              <a:ext uri="{FF2B5EF4-FFF2-40B4-BE49-F238E27FC236}">
                <a16:creationId xmlns:a16="http://schemas.microsoft.com/office/drawing/2014/main" id="{4404F047-5A3E-4015-9D2D-FFC316BCE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802" y="1414617"/>
            <a:ext cx="4534395" cy="552141"/>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Controls">
            <a:extLst>
              <a:ext uri="{FF2B5EF4-FFF2-40B4-BE49-F238E27FC236}">
                <a16:creationId xmlns:a16="http://schemas.microsoft.com/office/drawing/2014/main" id="{F1BF2DED-0738-4DEB-B581-70C36CD1E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393" y="1099169"/>
            <a:ext cx="7161213" cy="57588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195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New experience of the Participant roster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Improved search experience in the participant roster (</a:t>
            </a:r>
            <a:r>
              <a:rPr lang="en-US" dirty="0">
                <a:sym typeface="Wingdings" panose="05000000000000000000" pitchFamily="2" charset="2"/>
              </a:rPr>
              <a:t> April)</a:t>
            </a:r>
          </a:p>
          <a:p>
            <a:r>
              <a:rPr lang="en-US" dirty="0"/>
              <a:t>Supervised Chat for Teams private chats (</a:t>
            </a:r>
            <a:r>
              <a:rPr lang="en-US" dirty="0">
                <a:sym typeface="Wingdings" panose="05000000000000000000" pitchFamily="2" charset="2"/>
              </a:rPr>
              <a:t></a:t>
            </a:r>
            <a:r>
              <a:rPr lang="en-US" dirty="0"/>
              <a:t> Mai)</a:t>
            </a:r>
          </a:p>
          <a:p>
            <a:r>
              <a:rPr lang="en-US" dirty="0"/>
              <a:t>Voice-Enabled Channels - Collaborative Calling (</a:t>
            </a:r>
            <a:r>
              <a:rPr lang="en-US" dirty="0">
                <a:sym typeface="Wingdings" panose="05000000000000000000" pitchFamily="2" charset="2"/>
              </a:rPr>
              <a:t>April)</a:t>
            </a:r>
          </a:p>
          <a:p>
            <a:r>
              <a:rPr lang="en-US" dirty="0"/>
              <a:t>Multiple Spotlights coming to Teams meetings (</a:t>
            </a:r>
            <a:r>
              <a:rPr lang="en-US" dirty="0">
                <a:sym typeface="Wingdings" panose="05000000000000000000" pitchFamily="2" charset="2"/>
              </a:rPr>
              <a:t> April)</a:t>
            </a:r>
          </a:p>
          <a:p>
            <a:r>
              <a:rPr lang="en-US" dirty="0"/>
              <a:t>Expanded emoji picker in Microsoft Teams (</a:t>
            </a:r>
            <a:r>
              <a:rPr lang="en-US" dirty="0">
                <a:sym typeface="Wingdings" panose="05000000000000000000" pitchFamily="2" charset="2"/>
              </a:rPr>
              <a:t> Mai)</a:t>
            </a:r>
          </a:p>
          <a:p>
            <a:r>
              <a:rPr lang="en-US" dirty="0"/>
              <a:t>Call Merge (</a:t>
            </a:r>
            <a:r>
              <a:rPr lang="en-US" dirty="0">
                <a:sym typeface="Wingdings" panose="05000000000000000000" pitchFamily="2" charset="2"/>
              </a:rPr>
              <a:t> April)</a:t>
            </a:r>
          </a:p>
          <a:p>
            <a:r>
              <a:rPr lang="en-US" dirty="0"/>
              <a:t>Date/time format matches Mac and Windows OS language settings (</a:t>
            </a:r>
            <a:r>
              <a:rPr lang="en-US" dirty="0">
                <a:sym typeface="Wingdings" panose="05000000000000000000" pitchFamily="2" charset="2"/>
              </a:rPr>
              <a:t> April)</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835028"/>
            <a:ext cx="10515600" cy="55727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377230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307F5-9AEA-40BD-A880-754C7400F523}"/>
              </a:ext>
            </a:extLst>
          </p:cNvPr>
          <p:cNvSpPr>
            <a:spLocks noGrp="1"/>
          </p:cNvSpPr>
          <p:nvPr>
            <p:ph type="title"/>
          </p:nvPr>
        </p:nvSpPr>
        <p:spPr/>
        <p:txBody>
          <a:bodyPr/>
          <a:lstStyle/>
          <a:p>
            <a:r>
              <a:rPr lang="de-DE" dirty="0"/>
              <a:t>Agenda</a:t>
            </a:r>
          </a:p>
        </p:txBody>
      </p:sp>
      <p:graphicFrame>
        <p:nvGraphicFramePr>
          <p:cNvPr id="6" name="Tabelle 6">
            <a:extLst>
              <a:ext uri="{FF2B5EF4-FFF2-40B4-BE49-F238E27FC236}">
                <a16:creationId xmlns:a16="http://schemas.microsoft.com/office/drawing/2014/main" id="{0F955DCC-462D-431D-BBDE-26F10687D590}"/>
              </a:ext>
            </a:extLst>
          </p:cNvPr>
          <p:cNvGraphicFramePr>
            <a:graphicFrameLocks noGrp="1"/>
          </p:cNvGraphicFramePr>
          <p:nvPr>
            <p:extLst>
              <p:ext uri="{D42A27DB-BD31-4B8C-83A1-F6EECF244321}">
                <p14:modId xmlns:p14="http://schemas.microsoft.com/office/powerpoint/2010/main" val="2579225067"/>
              </p:ext>
            </p:extLst>
          </p:nvPr>
        </p:nvGraphicFramePr>
        <p:xfrm>
          <a:off x="838199" y="1586441"/>
          <a:ext cx="10515600" cy="4206240"/>
        </p:xfrm>
        <a:graphic>
          <a:graphicData uri="http://schemas.openxmlformats.org/drawingml/2006/table">
            <a:tbl>
              <a:tblPr firstRow="1" bandRow="1">
                <a:tableStyleId>{22838BEF-8BB2-4498-84A7-C5851F593DF1}</a:tableStyleId>
              </a:tblPr>
              <a:tblGrid>
                <a:gridCol w="1876426">
                  <a:extLst>
                    <a:ext uri="{9D8B030D-6E8A-4147-A177-3AD203B41FA5}">
                      <a16:colId xmlns:a16="http://schemas.microsoft.com/office/drawing/2014/main" val="990303985"/>
                    </a:ext>
                  </a:extLst>
                </a:gridCol>
                <a:gridCol w="8639174">
                  <a:extLst>
                    <a:ext uri="{9D8B030D-6E8A-4147-A177-3AD203B41FA5}">
                      <a16:colId xmlns:a16="http://schemas.microsoft.com/office/drawing/2014/main" val="1337404191"/>
                    </a:ext>
                  </a:extLst>
                </a:gridCol>
              </a:tblGrid>
              <a:tr h="370840">
                <a:tc>
                  <a:txBody>
                    <a:bodyPr/>
                    <a:lstStyle/>
                    <a:p>
                      <a:r>
                        <a:rPr lang="de-DE" sz="2400" dirty="0"/>
                        <a:t>18:00 - 18:15</a:t>
                      </a:r>
                    </a:p>
                  </a:txBody>
                  <a:tcPr/>
                </a:tc>
                <a:tc>
                  <a:txBody>
                    <a:bodyPr/>
                    <a:lstStyle/>
                    <a:p>
                      <a:r>
                        <a:rPr lang="de-DE" sz="2400" dirty="0"/>
                        <a:t>Landing Zone</a:t>
                      </a:r>
                    </a:p>
                  </a:txBody>
                  <a:tcPr/>
                </a:tc>
                <a:extLst>
                  <a:ext uri="{0D108BD9-81ED-4DB2-BD59-A6C34878D82A}">
                    <a16:rowId xmlns:a16="http://schemas.microsoft.com/office/drawing/2014/main" val="3172437946"/>
                  </a:ext>
                </a:extLst>
              </a:tr>
              <a:tr h="370840">
                <a:tc>
                  <a:txBody>
                    <a:bodyPr/>
                    <a:lstStyle/>
                    <a:p>
                      <a:r>
                        <a:rPr lang="de-DE" sz="2400" dirty="0"/>
                        <a:t>18:15 - 19:15</a:t>
                      </a:r>
                    </a:p>
                  </a:txBody>
                  <a:tcPr/>
                </a:tc>
                <a:tc>
                  <a:txBody>
                    <a:bodyPr/>
                    <a:lstStyle/>
                    <a:p>
                      <a:r>
                        <a:rPr lang="en-US" sz="2400" dirty="0"/>
                        <a:t>Talk 1 – Teams Phone System – Key Features </a:t>
                      </a:r>
                      <a:r>
                        <a:rPr lang="en-US" sz="2400" dirty="0" err="1"/>
                        <a:t>für</a:t>
                      </a:r>
                      <a:r>
                        <a:rPr lang="en-US" sz="2400" dirty="0"/>
                        <a:t> die </a:t>
                      </a:r>
                      <a:r>
                        <a:rPr lang="en-US" sz="2400" dirty="0" err="1"/>
                        <a:t>Telefonie</a:t>
                      </a:r>
                      <a:r>
                        <a:rPr lang="en-US" sz="2400" dirty="0"/>
                        <a:t>, Thorsten Pickhan </a:t>
                      </a:r>
                      <a:r>
                        <a:rPr lang="de-DE" sz="2400" dirty="0"/>
                        <a:t>(@tpickhan)</a:t>
                      </a:r>
                    </a:p>
                  </a:txBody>
                  <a:tcPr/>
                </a:tc>
                <a:extLst>
                  <a:ext uri="{0D108BD9-81ED-4DB2-BD59-A6C34878D82A}">
                    <a16:rowId xmlns:a16="http://schemas.microsoft.com/office/drawing/2014/main" val="4055201544"/>
                  </a:ext>
                </a:extLst>
              </a:tr>
              <a:tr h="370840">
                <a:tc>
                  <a:txBody>
                    <a:bodyPr/>
                    <a:lstStyle/>
                    <a:p>
                      <a:r>
                        <a:rPr lang="de-DE" sz="2400" dirty="0"/>
                        <a:t>19:15 - 19:30</a:t>
                      </a:r>
                    </a:p>
                  </a:txBody>
                  <a:tcPr/>
                </a:tc>
                <a:tc>
                  <a:txBody>
                    <a:bodyPr/>
                    <a:lstStyle/>
                    <a:p>
                      <a:r>
                        <a:rPr lang="de-DE" sz="2400" dirty="0"/>
                        <a:t>Pause</a:t>
                      </a:r>
                    </a:p>
                  </a:txBody>
                  <a:tcPr/>
                </a:tc>
                <a:extLst>
                  <a:ext uri="{0D108BD9-81ED-4DB2-BD59-A6C34878D82A}">
                    <a16:rowId xmlns:a16="http://schemas.microsoft.com/office/drawing/2014/main" val="2776266841"/>
                  </a:ext>
                </a:extLst>
              </a:tr>
              <a:tr h="370840">
                <a:tc>
                  <a:txBody>
                    <a:bodyPr/>
                    <a:lstStyle/>
                    <a:p>
                      <a:r>
                        <a:rPr lang="de-DE" sz="2400" dirty="0"/>
                        <a:t>19:30 - 19:50</a:t>
                      </a:r>
                    </a:p>
                  </a:txBody>
                  <a:tcPr/>
                </a:tc>
                <a:tc>
                  <a:txBody>
                    <a:bodyPr/>
                    <a:lstStyle/>
                    <a:p>
                      <a:r>
                        <a:rPr lang="de-DE" sz="2400" dirty="0"/>
                        <a:t>Thomas Stensitzki</a:t>
                      </a:r>
                      <a:br>
                        <a:rPr lang="de-DE" sz="2400" dirty="0"/>
                      </a:br>
                      <a:r>
                        <a:rPr lang="de-DE" sz="2400" dirty="0"/>
                        <a:t>Microsoft Teams Neuigkeiten</a:t>
                      </a:r>
                    </a:p>
                  </a:txBody>
                  <a:tcPr/>
                </a:tc>
                <a:extLst>
                  <a:ext uri="{0D108BD9-81ED-4DB2-BD59-A6C34878D82A}">
                    <a16:rowId xmlns:a16="http://schemas.microsoft.com/office/drawing/2014/main" val="3536441427"/>
                  </a:ext>
                </a:extLst>
              </a:tr>
              <a:tr h="370840">
                <a:tc>
                  <a:txBody>
                    <a:bodyPr/>
                    <a:lstStyle/>
                    <a:p>
                      <a:r>
                        <a:rPr lang="de-DE" sz="2400" dirty="0"/>
                        <a:t>20:00 - 20:45</a:t>
                      </a:r>
                    </a:p>
                  </a:txBody>
                  <a:tcPr/>
                </a:tc>
                <a:tc>
                  <a:txBody>
                    <a:bodyPr/>
                    <a:lstStyle/>
                    <a:p>
                      <a:r>
                        <a:rPr lang="de-DE" sz="2400" dirty="0"/>
                        <a:t>Talk 2 – Microsoft Teams Administration vereinfachen mit PowerShell und </a:t>
                      </a:r>
                      <a:r>
                        <a:rPr lang="de-DE" sz="2400" dirty="0" err="1"/>
                        <a:t>ScriptRunner</a:t>
                      </a:r>
                      <a:r>
                        <a:rPr lang="de-DE" sz="2400" dirty="0"/>
                        <a:t>, Heiko Brenn (@HeikoBrenn)</a:t>
                      </a:r>
                    </a:p>
                  </a:txBody>
                  <a:tcPr/>
                </a:tc>
                <a:extLst>
                  <a:ext uri="{0D108BD9-81ED-4DB2-BD59-A6C34878D82A}">
                    <a16:rowId xmlns:a16="http://schemas.microsoft.com/office/drawing/2014/main" val="4091426482"/>
                  </a:ext>
                </a:extLst>
              </a:tr>
              <a:tr h="370840">
                <a:tc>
                  <a:txBody>
                    <a:bodyPr/>
                    <a:lstStyle/>
                    <a:p>
                      <a:r>
                        <a:rPr lang="de-DE" sz="2400" dirty="0"/>
                        <a:t>20:45 - ? </a:t>
                      </a:r>
                    </a:p>
                  </a:txBody>
                  <a:tcPr/>
                </a:tc>
                <a:tc>
                  <a:txBody>
                    <a:bodyPr/>
                    <a:lstStyle/>
                    <a:p>
                      <a:r>
                        <a:rPr lang="de-DE" sz="2400" dirty="0"/>
                        <a:t>Fragen und Antworten rund um Teams</a:t>
                      </a:r>
                      <a:br>
                        <a:rPr lang="de-DE" sz="2400" dirty="0"/>
                      </a:br>
                      <a:r>
                        <a:rPr lang="de-DE" sz="2400" dirty="0"/>
                        <a:t>Organisatorisches</a:t>
                      </a:r>
                    </a:p>
                  </a:txBody>
                  <a:tcPr/>
                </a:tc>
                <a:extLst>
                  <a:ext uri="{0D108BD9-81ED-4DB2-BD59-A6C34878D82A}">
                    <a16:rowId xmlns:a16="http://schemas.microsoft.com/office/drawing/2014/main" val="529724932"/>
                  </a:ext>
                </a:extLst>
              </a:tr>
            </a:tbl>
          </a:graphicData>
        </a:graphic>
      </p:graphicFrame>
      <p:sp>
        <p:nvSpPr>
          <p:cNvPr id="5" name="Textfeld 4">
            <a:extLst>
              <a:ext uri="{FF2B5EF4-FFF2-40B4-BE49-F238E27FC236}">
                <a16:creationId xmlns:a16="http://schemas.microsoft.com/office/drawing/2014/main" id="{EE6719E1-4DB6-4D58-BA77-937CF975247C}"/>
              </a:ext>
            </a:extLst>
          </p:cNvPr>
          <p:cNvSpPr txBox="1"/>
          <p:nvPr/>
        </p:nvSpPr>
        <p:spPr>
          <a:xfrm>
            <a:off x="1714498" y="5921268"/>
            <a:ext cx="9639301" cy="584775"/>
          </a:xfrm>
          <a:prstGeom prst="rect">
            <a:avLst/>
          </a:prstGeom>
          <a:noFill/>
        </p:spPr>
        <p:txBody>
          <a:bodyPr wrap="square" rtlCol="0">
            <a:spAutoFit/>
          </a:bodyPr>
          <a:lstStyle/>
          <a:p>
            <a:r>
              <a:rPr lang="de-DE" sz="1600" dirty="0"/>
              <a:t>Dieses Meeting wird aufgezeichnet und im Community Tenant Team für User Group Mitglieder bereitgestellt.</a:t>
            </a:r>
            <a:br>
              <a:rPr lang="de-DE" sz="1600" dirty="0"/>
            </a:br>
            <a:r>
              <a:rPr lang="de-DE" sz="1600" dirty="0"/>
              <a:t>This </a:t>
            </a:r>
            <a:r>
              <a:rPr lang="de-DE" sz="1600" dirty="0" err="1"/>
              <a:t>meeting</a:t>
            </a:r>
            <a:r>
              <a:rPr lang="de-DE" sz="1600" dirty="0"/>
              <a:t> will </a:t>
            </a:r>
            <a:r>
              <a:rPr lang="de-DE" sz="1600" dirty="0" err="1"/>
              <a:t>be</a:t>
            </a:r>
            <a:r>
              <a:rPr lang="de-DE" sz="1600" dirty="0"/>
              <a:t> </a:t>
            </a:r>
            <a:r>
              <a:rPr lang="de-DE" sz="1600" dirty="0" err="1"/>
              <a:t>recorded</a:t>
            </a:r>
            <a:r>
              <a:rPr lang="de-DE" sz="1600" dirty="0"/>
              <a:t> and published in the User Group </a:t>
            </a:r>
            <a:r>
              <a:rPr lang="de-DE" sz="1600"/>
              <a:t>Community Tenant.</a:t>
            </a:r>
            <a:endParaRPr lang="de-DE" sz="1600" dirty="0"/>
          </a:p>
        </p:txBody>
      </p:sp>
      <p:grpSp>
        <p:nvGrpSpPr>
          <p:cNvPr id="7" name="Grafik 3" descr="Webcam">
            <a:extLst>
              <a:ext uri="{FF2B5EF4-FFF2-40B4-BE49-F238E27FC236}">
                <a16:creationId xmlns:a16="http://schemas.microsoft.com/office/drawing/2014/main" id="{5208F678-5B34-4CB8-9EB9-59A6E4079C9F}"/>
              </a:ext>
            </a:extLst>
          </p:cNvPr>
          <p:cNvGrpSpPr/>
          <p:nvPr/>
        </p:nvGrpSpPr>
        <p:grpSpPr>
          <a:xfrm>
            <a:off x="838198" y="5792681"/>
            <a:ext cx="914400" cy="914400"/>
            <a:chOff x="838198" y="5792681"/>
            <a:chExt cx="914400" cy="914400"/>
          </a:xfrm>
        </p:grpSpPr>
        <p:sp>
          <p:nvSpPr>
            <p:cNvPr id="8" name="Freihandform: Form 7">
              <a:extLst>
                <a:ext uri="{FF2B5EF4-FFF2-40B4-BE49-F238E27FC236}">
                  <a16:creationId xmlns:a16="http://schemas.microsoft.com/office/drawing/2014/main" id="{D1326C8E-7355-49F1-8E55-C858E51F0032}"/>
                </a:ext>
              </a:extLst>
            </p:cNvPr>
            <p:cNvSpPr/>
            <p:nvPr/>
          </p:nvSpPr>
          <p:spPr>
            <a:xfrm>
              <a:off x="1028698" y="5926031"/>
              <a:ext cx="533400" cy="647700"/>
            </a:xfrm>
            <a:custGeom>
              <a:avLst/>
              <a:gdLst>
                <a:gd name="connsiteX0" fmla="*/ 114300 w 533400"/>
                <a:gd name="connsiteY0" fmla="*/ 266700 h 647700"/>
                <a:gd name="connsiteX1" fmla="*/ 266700 w 533400"/>
                <a:gd name="connsiteY1" fmla="*/ 114300 h 647700"/>
                <a:gd name="connsiteX2" fmla="*/ 419100 w 533400"/>
                <a:gd name="connsiteY2" fmla="*/ 266700 h 647700"/>
                <a:gd name="connsiteX3" fmla="*/ 266700 w 533400"/>
                <a:gd name="connsiteY3" fmla="*/ 419100 h 647700"/>
                <a:gd name="connsiteX4" fmla="*/ 114300 w 533400"/>
                <a:gd name="connsiteY4" fmla="*/ 266700 h 647700"/>
                <a:gd name="connsiteX5" fmla="*/ 266700 w 533400"/>
                <a:gd name="connsiteY5" fmla="*/ 38100 h 647700"/>
                <a:gd name="connsiteX6" fmla="*/ 285750 w 533400"/>
                <a:gd name="connsiteY6" fmla="*/ 57150 h 647700"/>
                <a:gd name="connsiteX7" fmla="*/ 266700 w 533400"/>
                <a:gd name="connsiteY7" fmla="*/ 76200 h 647700"/>
                <a:gd name="connsiteX8" fmla="*/ 247650 w 533400"/>
                <a:gd name="connsiteY8" fmla="*/ 57150 h 647700"/>
                <a:gd name="connsiteX9" fmla="*/ 266700 w 533400"/>
                <a:gd name="connsiteY9" fmla="*/ 38100 h 647700"/>
                <a:gd name="connsiteX10" fmla="*/ 461963 w 533400"/>
                <a:gd name="connsiteY10" fmla="*/ 586740 h 647700"/>
                <a:gd name="connsiteX11" fmla="*/ 342900 w 533400"/>
                <a:gd name="connsiteY11" fmla="*/ 571500 h 647700"/>
                <a:gd name="connsiteX12" fmla="*/ 342900 w 533400"/>
                <a:gd name="connsiteY12" fmla="*/ 521970 h 647700"/>
                <a:gd name="connsiteX13" fmla="*/ 533400 w 533400"/>
                <a:gd name="connsiteY13" fmla="*/ 266700 h 647700"/>
                <a:gd name="connsiteX14" fmla="*/ 266700 w 533400"/>
                <a:gd name="connsiteY14" fmla="*/ 0 h 647700"/>
                <a:gd name="connsiteX15" fmla="*/ 0 w 533400"/>
                <a:gd name="connsiteY15" fmla="*/ 266700 h 647700"/>
                <a:gd name="connsiteX16" fmla="*/ 190500 w 533400"/>
                <a:gd name="connsiteY16" fmla="*/ 521970 h 647700"/>
                <a:gd name="connsiteX17" fmla="*/ 190500 w 533400"/>
                <a:gd name="connsiteY17" fmla="*/ 571500 h 647700"/>
                <a:gd name="connsiteX18" fmla="*/ 71438 w 533400"/>
                <a:gd name="connsiteY18" fmla="*/ 586740 h 647700"/>
                <a:gd name="connsiteX19" fmla="*/ 38100 w 533400"/>
                <a:gd name="connsiteY19" fmla="*/ 624840 h 647700"/>
                <a:gd name="connsiteX20" fmla="*/ 38100 w 533400"/>
                <a:gd name="connsiteY20" fmla="*/ 647700 h 647700"/>
                <a:gd name="connsiteX21" fmla="*/ 495300 w 533400"/>
                <a:gd name="connsiteY21" fmla="*/ 647700 h 647700"/>
                <a:gd name="connsiteX22" fmla="*/ 495300 w 533400"/>
                <a:gd name="connsiteY22" fmla="*/ 623888 h 647700"/>
                <a:gd name="connsiteX23" fmla="*/ 461963 w 533400"/>
                <a:gd name="connsiteY23" fmla="*/ 58674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647700">
                  <a:moveTo>
                    <a:pt x="114300" y="266700"/>
                  </a:moveTo>
                  <a:cubicBezTo>
                    <a:pt x="114300" y="182880"/>
                    <a:pt x="182880" y="114300"/>
                    <a:pt x="266700" y="114300"/>
                  </a:cubicBezTo>
                  <a:cubicBezTo>
                    <a:pt x="350520" y="114300"/>
                    <a:pt x="419100" y="182880"/>
                    <a:pt x="419100" y="266700"/>
                  </a:cubicBezTo>
                  <a:cubicBezTo>
                    <a:pt x="419100" y="350520"/>
                    <a:pt x="350520" y="419100"/>
                    <a:pt x="266700" y="419100"/>
                  </a:cubicBezTo>
                  <a:cubicBezTo>
                    <a:pt x="182880" y="419100"/>
                    <a:pt x="114300" y="350520"/>
                    <a:pt x="114300" y="266700"/>
                  </a:cubicBezTo>
                  <a:close/>
                  <a:moveTo>
                    <a:pt x="266700" y="38100"/>
                  </a:moveTo>
                  <a:cubicBezTo>
                    <a:pt x="277178" y="38100"/>
                    <a:pt x="285750" y="46672"/>
                    <a:pt x="285750" y="57150"/>
                  </a:cubicBezTo>
                  <a:cubicBezTo>
                    <a:pt x="285750" y="67628"/>
                    <a:pt x="277178" y="76200"/>
                    <a:pt x="266700" y="76200"/>
                  </a:cubicBezTo>
                  <a:cubicBezTo>
                    <a:pt x="256223" y="76200"/>
                    <a:pt x="247650" y="67628"/>
                    <a:pt x="247650" y="57150"/>
                  </a:cubicBezTo>
                  <a:cubicBezTo>
                    <a:pt x="247650" y="46672"/>
                    <a:pt x="256223" y="38100"/>
                    <a:pt x="266700" y="38100"/>
                  </a:cubicBezTo>
                  <a:close/>
                  <a:moveTo>
                    <a:pt x="461963" y="586740"/>
                  </a:moveTo>
                  <a:lnTo>
                    <a:pt x="342900" y="571500"/>
                  </a:lnTo>
                  <a:lnTo>
                    <a:pt x="342900" y="521970"/>
                  </a:lnTo>
                  <a:cubicBezTo>
                    <a:pt x="453390" y="489585"/>
                    <a:pt x="533400" y="387668"/>
                    <a:pt x="533400" y="266700"/>
                  </a:cubicBezTo>
                  <a:cubicBezTo>
                    <a:pt x="533400" y="119063"/>
                    <a:pt x="414338" y="0"/>
                    <a:pt x="266700" y="0"/>
                  </a:cubicBezTo>
                  <a:cubicBezTo>
                    <a:pt x="119063" y="0"/>
                    <a:pt x="0" y="119063"/>
                    <a:pt x="0" y="266700"/>
                  </a:cubicBezTo>
                  <a:cubicBezTo>
                    <a:pt x="0" y="387668"/>
                    <a:pt x="80010" y="489585"/>
                    <a:pt x="190500" y="521970"/>
                  </a:cubicBezTo>
                  <a:lnTo>
                    <a:pt x="190500" y="571500"/>
                  </a:lnTo>
                  <a:lnTo>
                    <a:pt x="71438" y="586740"/>
                  </a:lnTo>
                  <a:cubicBezTo>
                    <a:pt x="52388" y="589598"/>
                    <a:pt x="38100" y="605790"/>
                    <a:pt x="38100" y="624840"/>
                  </a:cubicBezTo>
                  <a:lnTo>
                    <a:pt x="38100" y="647700"/>
                  </a:lnTo>
                  <a:lnTo>
                    <a:pt x="495300" y="647700"/>
                  </a:lnTo>
                  <a:lnTo>
                    <a:pt x="495300" y="623888"/>
                  </a:lnTo>
                  <a:cubicBezTo>
                    <a:pt x="495300" y="604838"/>
                    <a:pt x="481013" y="588645"/>
                    <a:pt x="461963" y="586740"/>
                  </a:cubicBezTo>
                  <a:close/>
                </a:path>
              </a:pathLst>
            </a:custGeom>
            <a:solidFill>
              <a:srgbClr val="000000"/>
            </a:solidFill>
            <a:ln w="9525" cap="flat">
              <a:noFill/>
              <a:prstDash val="solid"/>
              <a:miter/>
            </a:ln>
          </p:spPr>
          <p:txBody>
            <a:bodyPr rtlCol="0" anchor="ctr"/>
            <a:lstStyle/>
            <a:p>
              <a:endParaRPr lang="de-DE"/>
            </a:p>
          </p:txBody>
        </p:sp>
        <p:sp>
          <p:nvSpPr>
            <p:cNvPr id="9" name="Freihandform: Form 8">
              <a:extLst>
                <a:ext uri="{FF2B5EF4-FFF2-40B4-BE49-F238E27FC236}">
                  <a16:creationId xmlns:a16="http://schemas.microsoft.com/office/drawing/2014/main" id="{31230280-6974-4185-8DD1-18BF02C3192B}"/>
                </a:ext>
              </a:extLst>
            </p:cNvPr>
            <p:cNvSpPr/>
            <p:nvPr/>
          </p:nvSpPr>
          <p:spPr>
            <a:xfrm>
              <a:off x="1181098" y="6078431"/>
              <a:ext cx="228600" cy="228600"/>
            </a:xfrm>
            <a:custGeom>
              <a:avLst/>
              <a:gdLst>
                <a:gd name="connsiteX0" fmla="*/ 114300 w 228600"/>
                <a:gd name="connsiteY0" fmla="*/ 171450 h 228600"/>
                <a:gd name="connsiteX1" fmla="*/ 57150 w 228600"/>
                <a:gd name="connsiteY1" fmla="*/ 114300 h 228600"/>
                <a:gd name="connsiteX2" fmla="*/ 114300 w 228600"/>
                <a:gd name="connsiteY2" fmla="*/ 57150 h 228600"/>
                <a:gd name="connsiteX3" fmla="*/ 171450 w 228600"/>
                <a:gd name="connsiteY3" fmla="*/ 114300 h 228600"/>
                <a:gd name="connsiteX4" fmla="*/ 114300 w 228600"/>
                <a:gd name="connsiteY4" fmla="*/ 171450 h 228600"/>
                <a:gd name="connsiteX5" fmla="*/ 114300 w 228600"/>
                <a:gd name="connsiteY5" fmla="*/ 0 h 228600"/>
                <a:gd name="connsiteX6" fmla="*/ 0 w 228600"/>
                <a:gd name="connsiteY6" fmla="*/ 114300 h 228600"/>
                <a:gd name="connsiteX7" fmla="*/ 114300 w 228600"/>
                <a:gd name="connsiteY7" fmla="*/ 228600 h 228600"/>
                <a:gd name="connsiteX8" fmla="*/ 228600 w 228600"/>
                <a:gd name="connsiteY8" fmla="*/ 114300 h 228600"/>
                <a:gd name="connsiteX9" fmla="*/ 114300 w 228600"/>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28600">
                  <a:moveTo>
                    <a:pt x="114300" y="171450"/>
                  </a:moveTo>
                  <a:cubicBezTo>
                    <a:pt x="82868" y="171450"/>
                    <a:pt x="57150" y="145733"/>
                    <a:pt x="57150" y="114300"/>
                  </a:cubicBezTo>
                  <a:cubicBezTo>
                    <a:pt x="57150" y="82868"/>
                    <a:pt x="82868" y="57150"/>
                    <a:pt x="114300" y="57150"/>
                  </a:cubicBezTo>
                  <a:cubicBezTo>
                    <a:pt x="145733" y="57150"/>
                    <a:pt x="171450" y="82868"/>
                    <a:pt x="171450" y="114300"/>
                  </a:cubicBezTo>
                  <a:cubicBezTo>
                    <a:pt x="171450" y="145733"/>
                    <a:pt x="145733" y="171450"/>
                    <a:pt x="114300" y="171450"/>
                  </a:cubicBezTo>
                  <a:close/>
                  <a:moveTo>
                    <a:pt x="114300" y="0"/>
                  </a:moveTo>
                  <a:cubicBezTo>
                    <a:pt x="51435" y="0"/>
                    <a:pt x="0" y="51435"/>
                    <a:pt x="0" y="114300"/>
                  </a:cubicBezTo>
                  <a:cubicBezTo>
                    <a:pt x="0" y="177165"/>
                    <a:pt x="51435" y="228600"/>
                    <a:pt x="114300" y="228600"/>
                  </a:cubicBezTo>
                  <a:cubicBezTo>
                    <a:pt x="177165" y="228600"/>
                    <a:pt x="228600" y="177165"/>
                    <a:pt x="228600" y="114300"/>
                  </a:cubicBezTo>
                  <a:cubicBezTo>
                    <a:pt x="228600" y="51435"/>
                    <a:pt x="177165" y="0"/>
                    <a:pt x="114300" y="0"/>
                  </a:cubicBezTo>
                  <a:close/>
                </a:path>
              </a:pathLst>
            </a:custGeom>
            <a:solidFill>
              <a:srgbClr val="000000"/>
            </a:solidFill>
            <a:ln w="9525" cap="flat">
              <a:noFill/>
              <a:prstDash val="solid"/>
              <a:miter/>
            </a:ln>
          </p:spPr>
          <p:txBody>
            <a:bodyPr rtlCol="0" anchor="ctr"/>
            <a:lstStyle/>
            <a:p>
              <a:endParaRPr lang="de-DE"/>
            </a:p>
          </p:txBody>
        </p:sp>
      </p:grpSp>
    </p:spTree>
    <p:extLst>
      <p:ext uri="{BB962C8B-B14F-4D97-AF65-F5344CB8AC3E}">
        <p14:creationId xmlns:p14="http://schemas.microsoft.com/office/powerpoint/2010/main" val="285532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dirty="0"/>
              <a:t>Supervised Chat for Teams private chats</a:t>
            </a:r>
            <a:endParaRPr lang="de-DE" dirty="0"/>
          </a:p>
        </p:txBody>
      </p:sp>
      <p:pic>
        <p:nvPicPr>
          <p:cNvPr id="21506" name="Picture 2" descr="Admin policy to manage Supervised chat">
            <a:extLst>
              <a:ext uri="{FF2B5EF4-FFF2-40B4-BE49-F238E27FC236}">
                <a16:creationId xmlns:a16="http://schemas.microsoft.com/office/drawing/2014/main" id="{BE06DE3E-E764-42FF-886E-5F8F7A206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611" y="1288796"/>
            <a:ext cx="7702777" cy="55692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715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New experience of the Participant roster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Improved search experience in the participant roster (</a:t>
            </a:r>
            <a:r>
              <a:rPr lang="en-US" dirty="0">
                <a:sym typeface="Wingdings" panose="05000000000000000000" pitchFamily="2" charset="2"/>
              </a:rPr>
              <a:t> April)</a:t>
            </a:r>
          </a:p>
          <a:p>
            <a:r>
              <a:rPr lang="en-US" dirty="0"/>
              <a:t>Supervised Chat for Teams private chats (</a:t>
            </a:r>
            <a:r>
              <a:rPr lang="en-US" dirty="0">
                <a:sym typeface="Wingdings" panose="05000000000000000000" pitchFamily="2" charset="2"/>
              </a:rPr>
              <a:t></a:t>
            </a:r>
            <a:r>
              <a:rPr lang="en-US" dirty="0"/>
              <a:t> Mai)</a:t>
            </a:r>
          </a:p>
          <a:p>
            <a:r>
              <a:rPr lang="en-US" dirty="0"/>
              <a:t>Voice-Enabled Channels - Collaborative Calling (</a:t>
            </a:r>
            <a:r>
              <a:rPr lang="en-US" dirty="0">
                <a:sym typeface="Wingdings" panose="05000000000000000000" pitchFamily="2" charset="2"/>
              </a:rPr>
              <a:t>April)</a:t>
            </a:r>
          </a:p>
          <a:p>
            <a:r>
              <a:rPr lang="en-US" dirty="0"/>
              <a:t>Multiple Spotlights coming to Teams meetings (</a:t>
            </a:r>
            <a:r>
              <a:rPr lang="en-US" dirty="0">
                <a:sym typeface="Wingdings" panose="05000000000000000000" pitchFamily="2" charset="2"/>
              </a:rPr>
              <a:t> April)</a:t>
            </a:r>
          </a:p>
          <a:p>
            <a:r>
              <a:rPr lang="en-US" dirty="0"/>
              <a:t>Expanded emoji picker in Microsoft Teams (</a:t>
            </a:r>
            <a:r>
              <a:rPr lang="en-US" dirty="0">
                <a:sym typeface="Wingdings" panose="05000000000000000000" pitchFamily="2" charset="2"/>
              </a:rPr>
              <a:t> Mai)</a:t>
            </a:r>
          </a:p>
          <a:p>
            <a:r>
              <a:rPr lang="en-US" dirty="0"/>
              <a:t>Call Merge (</a:t>
            </a:r>
            <a:r>
              <a:rPr lang="en-US" dirty="0">
                <a:sym typeface="Wingdings" panose="05000000000000000000" pitchFamily="2" charset="2"/>
              </a:rPr>
              <a:t> April)</a:t>
            </a:r>
          </a:p>
          <a:p>
            <a:r>
              <a:rPr lang="en-US" dirty="0"/>
              <a:t>Date/time format matches Mac and Windows OS language settings (</a:t>
            </a:r>
            <a:r>
              <a:rPr lang="en-US" dirty="0">
                <a:sym typeface="Wingdings" panose="05000000000000000000" pitchFamily="2" charset="2"/>
              </a:rPr>
              <a:t> April)</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298158"/>
            <a:ext cx="10515600" cy="55727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293811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New experience of the Participant roster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Improved search experience in the participant roster (</a:t>
            </a:r>
            <a:r>
              <a:rPr lang="en-US" dirty="0">
                <a:sym typeface="Wingdings" panose="05000000000000000000" pitchFamily="2" charset="2"/>
              </a:rPr>
              <a:t> April)</a:t>
            </a:r>
          </a:p>
          <a:p>
            <a:r>
              <a:rPr lang="en-US" dirty="0"/>
              <a:t>Supervised Chat for Teams private chats (</a:t>
            </a:r>
            <a:r>
              <a:rPr lang="en-US" dirty="0">
                <a:sym typeface="Wingdings" panose="05000000000000000000" pitchFamily="2" charset="2"/>
              </a:rPr>
              <a:t></a:t>
            </a:r>
            <a:r>
              <a:rPr lang="en-US" dirty="0"/>
              <a:t> Mai)</a:t>
            </a:r>
          </a:p>
          <a:p>
            <a:r>
              <a:rPr lang="en-US" dirty="0"/>
              <a:t>Voice-Enabled Channels - Collaborative Calling (</a:t>
            </a:r>
            <a:r>
              <a:rPr lang="en-US" dirty="0">
                <a:sym typeface="Wingdings" panose="05000000000000000000" pitchFamily="2" charset="2"/>
              </a:rPr>
              <a:t>April)</a:t>
            </a:r>
          </a:p>
          <a:p>
            <a:r>
              <a:rPr lang="en-US" dirty="0"/>
              <a:t>Multiple Spotlights coming to Teams meetings (</a:t>
            </a:r>
            <a:r>
              <a:rPr lang="en-US" dirty="0">
                <a:sym typeface="Wingdings" panose="05000000000000000000" pitchFamily="2" charset="2"/>
              </a:rPr>
              <a:t> April)</a:t>
            </a:r>
          </a:p>
          <a:p>
            <a:r>
              <a:rPr lang="en-US" dirty="0"/>
              <a:t>Expanded emoji picker in Microsoft Teams (</a:t>
            </a:r>
            <a:r>
              <a:rPr lang="en-US" dirty="0">
                <a:sym typeface="Wingdings" panose="05000000000000000000" pitchFamily="2" charset="2"/>
              </a:rPr>
              <a:t> Mai)</a:t>
            </a:r>
          </a:p>
          <a:p>
            <a:r>
              <a:rPr lang="en-US" dirty="0"/>
              <a:t>Call Merge (</a:t>
            </a:r>
            <a:r>
              <a:rPr lang="en-US" dirty="0">
                <a:sym typeface="Wingdings" panose="05000000000000000000" pitchFamily="2" charset="2"/>
              </a:rPr>
              <a:t> April)</a:t>
            </a:r>
          </a:p>
          <a:p>
            <a:r>
              <a:rPr lang="en-US" dirty="0"/>
              <a:t>Date/time format matches Mac and Windows OS language settings (</a:t>
            </a:r>
            <a:r>
              <a:rPr lang="en-US" dirty="0">
                <a:sym typeface="Wingdings" panose="05000000000000000000" pitchFamily="2" charset="2"/>
              </a:rPr>
              <a:t> April)</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832548"/>
            <a:ext cx="10515600" cy="55727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651213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Multiple Spotlights coming to Teams meetings</a:t>
            </a:r>
            <a:endParaRPr lang="de-DE" dirty="0"/>
          </a:p>
        </p:txBody>
      </p:sp>
      <p:sp>
        <p:nvSpPr>
          <p:cNvPr id="3" name="Inhaltsplatzhalter 2">
            <a:extLst>
              <a:ext uri="{FF2B5EF4-FFF2-40B4-BE49-F238E27FC236}">
                <a16:creationId xmlns:a16="http://schemas.microsoft.com/office/drawing/2014/main" id="{DF8B6183-66A7-405D-A178-0A011BC0CCDA}"/>
              </a:ext>
            </a:extLst>
          </p:cNvPr>
          <p:cNvSpPr>
            <a:spLocks noGrp="1"/>
          </p:cNvSpPr>
          <p:nvPr>
            <p:ph idx="1"/>
          </p:nvPr>
        </p:nvSpPr>
        <p:spPr>
          <a:xfrm>
            <a:off x="838200" y="1825625"/>
            <a:ext cx="5494981" cy="4351338"/>
          </a:xfrm>
        </p:spPr>
        <p:txBody>
          <a:bodyPr/>
          <a:lstStyle/>
          <a:p>
            <a:r>
              <a:rPr lang="de-DE" dirty="0"/>
              <a:t>Spotlight-Aktivierung im Kontextmenü der Teilnehmerliste</a:t>
            </a:r>
          </a:p>
          <a:p>
            <a:r>
              <a:rPr lang="de-DE" dirty="0"/>
              <a:t>Spotlight-Deaktivierung für einzelne Spotlights oder alle</a:t>
            </a:r>
          </a:p>
          <a:p>
            <a:r>
              <a:rPr lang="de-DE" dirty="0"/>
              <a:t>Maximal 7 parallele Spotlights</a:t>
            </a:r>
          </a:p>
        </p:txBody>
      </p:sp>
      <p:pic>
        <p:nvPicPr>
          <p:cNvPr id="22530" name="Picture 2" descr="Spotlight select individuals">
            <a:extLst>
              <a:ext uri="{FF2B5EF4-FFF2-40B4-BE49-F238E27FC236}">
                <a16:creationId xmlns:a16="http://schemas.microsoft.com/office/drawing/2014/main" id="{BC769D3B-0C62-48F9-B2D4-935C29420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181" y="1937387"/>
            <a:ext cx="5858819" cy="331150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65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New experience of the Participant roster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Improved search experience in the participant roster (</a:t>
            </a:r>
            <a:r>
              <a:rPr lang="en-US" dirty="0">
                <a:sym typeface="Wingdings" panose="05000000000000000000" pitchFamily="2" charset="2"/>
              </a:rPr>
              <a:t> April)</a:t>
            </a:r>
          </a:p>
          <a:p>
            <a:r>
              <a:rPr lang="en-US" dirty="0"/>
              <a:t>Supervised Chat for Teams private chats (</a:t>
            </a:r>
            <a:r>
              <a:rPr lang="en-US" dirty="0">
                <a:sym typeface="Wingdings" panose="05000000000000000000" pitchFamily="2" charset="2"/>
              </a:rPr>
              <a:t></a:t>
            </a:r>
            <a:r>
              <a:rPr lang="en-US" dirty="0"/>
              <a:t> Mai)</a:t>
            </a:r>
          </a:p>
          <a:p>
            <a:r>
              <a:rPr lang="en-US" dirty="0"/>
              <a:t>Voice-Enabled Channels - Collaborative Calling (</a:t>
            </a:r>
            <a:r>
              <a:rPr lang="en-US" dirty="0">
                <a:sym typeface="Wingdings" panose="05000000000000000000" pitchFamily="2" charset="2"/>
              </a:rPr>
              <a:t>April)</a:t>
            </a:r>
          </a:p>
          <a:p>
            <a:r>
              <a:rPr lang="en-US" dirty="0"/>
              <a:t>Multiple Spotlights coming to Teams meetings (</a:t>
            </a:r>
            <a:r>
              <a:rPr lang="en-US" dirty="0">
                <a:sym typeface="Wingdings" panose="05000000000000000000" pitchFamily="2" charset="2"/>
              </a:rPr>
              <a:t> April)</a:t>
            </a:r>
          </a:p>
          <a:p>
            <a:r>
              <a:rPr lang="en-US" dirty="0"/>
              <a:t>Expanded emoji picker in Microsoft Teams (</a:t>
            </a:r>
            <a:r>
              <a:rPr lang="en-US" dirty="0">
                <a:sym typeface="Wingdings" panose="05000000000000000000" pitchFamily="2" charset="2"/>
              </a:rPr>
              <a:t> Mai)</a:t>
            </a:r>
          </a:p>
          <a:p>
            <a:r>
              <a:rPr lang="en-US" dirty="0"/>
              <a:t>Call Merge (</a:t>
            </a:r>
            <a:r>
              <a:rPr lang="en-US" dirty="0">
                <a:sym typeface="Wingdings" panose="05000000000000000000" pitchFamily="2" charset="2"/>
              </a:rPr>
              <a:t> April)</a:t>
            </a:r>
          </a:p>
          <a:p>
            <a:r>
              <a:rPr lang="en-US" dirty="0"/>
              <a:t>Date/time format matches Mac and Windows OS language settings (</a:t>
            </a:r>
            <a:r>
              <a:rPr lang="en-US" dirty="0">
                <a:sym typeface="Wingdings" panose="05000000000000000000" pitchFamily="2" charset="2"/>
              </a:rPr>
              <a:t> April)</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343185"/>
            <a:ext cx="10515600" cy="55727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954743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dirty="0"/>
              <a:t>Expanded emoji picker in Microsoft Teams</a:t>
            </a:r>
            <a:endParaRPr lang="de-DE" dirty="0"/>
          </a:p>
        </p:txBody>
      </p:sp>
      <p:pic>
        <p:nvPicPr>
          <p:cNvPr id="23554" name="Picture 2" descr="Emoji categories">
            <a:extLst>
              <a:ext uri="{FF2B5EF4-FFF2-40B4-BE49-F238E27FC236}">
                <a16:creationId xmlns:a16="http://schemas.microsoft.com/office/drawing/2014/main" id="{5AE28E0E-192A-4861-A7DD-64B0A5A21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57" y="1921341"/>
            <a:ext cx="3046887" cy="34873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4578" name="Picture 2" descr="Emoji filter">
            <a:extLst>
              <a:ext uri="{FF2B5EF4-FFF2-40B4-BE49-F238E27FC236}">
                <a16:creationId xmlns:a16="http://schemas.microsoft.com/office/drawing/2014/main" id="{F39A3F11-39F7-48CB-8419-60EC0F3B9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063" y="3210730"/>
            <a:ext cx="3981450" cy="14954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5602" name="Picture 2" descr="Emoji shortcode">
            <a:extLst>
              <a:ext uri="{FF2B5EF4-FFF2-40B4-BE49-F238E27FC236}">
                <a16:creationId xmlns:a16="http://schemas.microsoft.com/office/drawing/2014/main" id="{2E5A62CE-B198-418D-AFB2-F840A45B3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5933" y="1996119"/>
            <a:ext cx="3000375" cy="4191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011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New experience of the Participant roster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Improved search experience in the participant roster (</a:t>
            </a:r>
            <a:r>
              <a:rPr lang="en-US" dirty="0">
                <a:sym typeface="Wingdings" panose="05000000000000000000" pitchFamily="2" charset="2"/>
              </a:rPr>
              <a:t> April)</a:t>
            </a:r>
          </a:p>
          <a:p>
            <a:r>
              <a:rPr lang="en-US" dirty="0"/>
              <a:t>Supervised Chat for Teams private chats (</a:t>
            </a:r>
            <a:r>
              <a:rPr lang="en-US" dirty="0">
                <a:sym typeface="Wingdings" panose="05000000000000000000" pitchFamily="2" charset="2"/>
              </a:rPr>
              <a:t></a:t>
            </a:r>
            <a:r>
              <a:rPr lang="en-US" dirty="0"/>
              <a:t> Mai)</a:t>
            </a:r>
          </a:p>
          <a:p>
            <a:r>
              <a:rPr lang="en-US" dirty="0"/>
              <a:t>Voice-Enabled Channels - Collaborative Calling (</a:t>
            </a:r>
            <a:r>
              <a:rPr lang="en-US" dirty="0">
                <a:sym typeface="Wingdings" panose="05000000000000000000" pitchFamily="2" charset="2"/>
              </a:rPr>
              <a:t>April)</a:t>
            </a:r>
          </a:p>
          <a:p>
            <a:r>
              <a:rPr lang="en-US" dirty="0"/>
              <a:t>Multiple Spotlights coming to Teams meetings (</a:t>
            </a:r>
            <a:r>
              <a:rPr lang="en-US" dirty="0">
                <a:sym typeface="Wingdings" panose="05000000000000000000" pitchFamily="2" charset="2"/>
              </a:rPr>
              <a:t> April)</a:t>
            </a:r>
          </a:p>
          <a:p>
            <a:r>
              <a:rPr lang="en-US" dirty="0"/>
              <a:t>Expanded emoji picker in Microsoft Teams (</a:t>
            </a:r>
            <a:r>
              <a:rPr lang="en-US" dirty="0">
                <a:sym typeface="Wingdings" panose="05000000000000000000" pitchFamily="2" charset="2"/>
              </a:rPr>
              <a:t> Mai)</a:t>
            </a:r>
          </a:p>
          <a:p>
            <a:r>
              <a:rPr lang="en-US" dirty="0"/>
              <a:t>Call Merge (</a:t>
            </a:r>
            <a:r>
              <a:rPr lang="en-US" dirty="0">
                <a:sym typeface="Wingdings" panose="05000000000000000000" pitchFamily="2" charset="2"/>
              </a:rPr>
              <a:t> April)</a:t>
            </a:r>
          </a:p>
          <a:p>
            <a:r>
              <a:rPr lang="en-US" dirty="0"/>
              <a:t>Date/time format matches Mac and Windows OS language settings (</a:t>
            </a:r>
            <a:r>
              <a:rPr lang="en-US" dirty="0">
                <a:sym typeface="Wingdings" panose="05000000000000000000" pitchFamily="2" charset="2"/>
              </a:rPr>
              <a:t> April)</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853823"/>
            <a:ext cx="10515600" cy="55727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63784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Call Merge</a:t>
            </a:r>
            <a:endParaRPr lang="de-DE" dirty="0"/>
          </a:p>
        </p:txBody>
      </p:sp>
      <p:pic>
        <p:nvPicPr>
          <p:cNvPr id="29698" name="Picture 2" descr="Merge calls in Teams">
            <a:extLst>
              <a:ext uri="{FF2B5EF4-FFF2-40B4-BE49-F238E27FC236}">
                <a16:creationId xmlns:a16="http://schemas.microsoft.com/office/drawing/2014/main" id="{C3645A00-ECA2-4058-B0FB-020A2E7C2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9126"/>
            <a:ext cx="5930824" cy="333715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descr="Merge calls in Teams">
            <a:extLst>
              <a:ext uri="{FF2B5EF4-FFF2-40B4-BE49-F238E27FC236}">
                <a16:creationId xmlns:a16="http://schemas.microsoft.com/office/drawing/2014/main" id="{8E0174E7-015E-4B6D-B746-4AF6B2457E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69127"/>
            <a:ext cx="5932714" cy="3337152"/>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Call merge button in menu">
            <a:extLst>
              <a:ext uri="{FF2B5EF4-FFF2-40B4-BE49-F238E27FC236}">
                <a16:creationId xmlns:a16="http://schemas.microsoft.com/office/drawing/2014/main" id="{1DABC163-7246-4150-9A77-805CAE6DBC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778"/>
          <a:stretch/>
        </p:blipFill>
        <p:spPr bwMode="auto">
          <a:xfrm>
            <a:off x="4848380" y="1313275"/>
            <a:ext cx="249524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326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New experience of the Participant roster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Improved search experience in the participant roster (</a:t>
            </a:r>
            <a:r>
              <a:rPr lang="en-US" dirty="0">
                <a:sym typeface="Wingdings" panose="05000000000000000000" pitchFamily="2" charset="2"/>
              </a:rPr>
              <a:t> April)</a:t>
            </a:r>
          </a:p>
          <a:p>
            <a:r>
              <a:rPr lang="en-US" dirty="0"/>
              <a:t>Supervised Chat for Teams private chats (</a:t>
            </a:r>
            <a:r>
              <a:rPr lang="en-US" dirty="0">
                <a:sym typeface="Wingdings" panose="05000000000000000000" pitchFamily="2" charset="2"/>
              </a:rPr>
              <a:t></a:t>
            </a:r>
            <a:r>
              <a:rPr lang="en-US" dirty="0"/>
              <a:t> Mai)</a:t>
            </a:r>
          </a:p>
          <a:p>
            <a:r>
              <a:rPr lang="en-US" dirty="0"/>
              <a:t>Voice-Enabled Channels - Collaborative Calling (</a:t>
            </a:r>
            <a:r>
              <a:rPr lang="en-US" dirty="0">
                <a:sym typeface="Wingdings" panose="05000000000000000000" pitchFamily="2" charset="2"/>
              </a:rPr>
              <a:t>April)</a:t>
            </a:r>
          </a:p>
          <a:p>
            <a:r>
              <a:rPr lang="en-US" dirty="0"/>
              <a:t>Multiple Spotlights coming to Teams meetings (</a:t>
            </a:r>
            <a:r>
              <a:rPr lang="en-US" dirty="0">
                <a:sym typeface="Wingdings" panose="05000000000000000000" pitchFamily="2" charset="2"/>
              </a:rPr>
              <a:t> April)</a:t>
            </a:r>
          </a:p>
          <a:p>
            <a:r>
              <a:rPr lang="en-US" dirty="0"/>
              <a:t>Expanded emoji picker in Microsoft Teams (</a:t>
            </a:r>
            <a:r>
              <a:rPr lang="en-US" dirty="0">
                <a:sym typeface="Wingdings" panose="05000000000000000000" pitchFamily="2" charset="2"/>
              </a:rPr>
              <a:t> Mai)</a:t>
            </a:r>
          </a:p>
          <a:p>
            <a:r>
              <a:rPr lang="en-US" dirty="0"/>
              <a:t>Call Merge (</a:t>
            </a:r>
            <a:r>
              <a:rPr lang="en-US" dirty="0">
                <a:sym typeface="Wingdings" panose="05000000000000000000" pitchFamily="2" charset="2"/>
              </a:rPr>
              <a:t> April)</a:t>
            </a:r>
          </a:p>
          <a:p>
            <a:r>
              <a:rPr lang="en-US" dirty="0"/>
              <a:t>Date/time format matches Mac and Windows OS language settings (</a:t>
            </a:r>
            <a:r>
              <a:rPr lang="en-US" dirty="0">
                <a:sym typeface="Wingdings" panose="05000000000000000000" pitchFamily="2" charset="2"/>
              </a:rPr>
              <a:t> April)</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5376333"/>
            <a:ext cx="10515600" cy="905713"/>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694765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Supporting outgoing video in Safari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Increasing interactive meeting participants and chat from 300 to 1000 (</a:t>
            </a:r>
            <a:r>
              <a:rPr lang="en-US" dirty="0">
                <a:sym typeface="Wingdings" panose="05000000000000000000" pitchFamily="2" charset="2"/>
              </a:rPr>
              <a:t> April, updated)</a:t>
            </a:r>
          </a:p>
          <a:p>
            <a:r>
              <a:rPr lang="en-US" dirty="0"/>
              <a:t>New features in Teams polls in meetings (</a:t>
            </a:r>
            <a:r>
              <a:rPr lang="en-US" dirty="0">
                <a:sym typeface="Wingdings" panose="05000000000000000000" pitchFamily="2" charset="2"/>
              </a:rPr>
              <a:t> April)</a:t>
            </a:r>
          </a:p>
          <a:p>
            <a:r>
              <a:rPr lang="en-US" dirty="0"/>
              <a:t>Viva Connections for Microsoft Teams desktop clients (</a:t>
            </a:r>
            <a:r>
              <a:rPr lang="en-US" dirty="0">
                <a:sym typeface="Wingdings" panose="05000000000000000000" pitchFamily="2" charset="2"/>
              </a:rPr>
              <a:t> </a:t>
            </a:r>
            <a:r>
              <a:rPr lang="en-US" dirty="0" err="1">
                <a:sym typeface="Wingdings" panose="05000000000000000000" pitchFamily="2" charset="2"/>
              </a:rPr>
              <a:t>März</a:t>
            </a:r>
            <a:r>
              <a:rPr lang="en-US" dirty="0">
                <a:sym typeface="Wingdings" panose="05000000000000000000" pitchFamily="2" charset="2"/>
              </a:rPr>
              <a:t>)</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766249"/>
            <a:ext cx="10515600" cy="55727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788649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en-US" dirty="0"/>
              <a:t>Teams Phone System – Key Features </a:t>
            </a:r>
            <a:r>
              <a:rPr lang="en-US" dirty="0" err="1"/>
              <a:t>für</a:t>
            </a:r>
            <a:r>
              <a:rPr lang="en-US" dirty="0"/>
              <a:t> die </a:t>
            </a:r>
            <a:r>
              <a:rPr lang="en-US" dirty="0" err="1"/>
              <a:t>Telefonie</a:t>
            </a:r>
            <a:endParaRPr lang="de-DE" dirty="0"/>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de-DE" dirty="0"/>
              <a:t>Thorsten Pickhan</a:t>
            </a:r>
            <a:br>
              <a:rPr lang="de-DE" dirty="0"/>
            </a:br>
            <a:r>
              <a:rPr lang="de-DE" dirty="0"/>
              <a:t>@tpickhan</a:t>
            </a:r>
            <a:br>
              <a:rPr lang="de-DE" dirty="0"/>
            </a:br>
            <a:endParaRPr lang="de-DE" dirty="0"/>
          </a:p>
        </p:txBody>
      </p:sp>
    </p:spTree>
    <p:extLst>
      <p:ext uri="{BB962C8B-B14F-4D97-AF65-F5344CB8AC3E}">
        <p14:creationId xmlns:p14="http://schemas.microsoft.com/office/powerpoint/2010/main" val="2698998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Supporting outgoing video in Safari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Increasing interactive meeting participants and chat from 300 to 1000 (</a:t>
            </a:r>
            <a:r>
              <a:rPr lang="en-US" dirty="0">
                <a:sym typeface="Wingdings" panose="05000000000000000000" pitchFamily="2" charset="2"/>
              </a:rPr>
              <a:t> April, updated)</a:t>
            </a:r>
          </a:p>
          <a:p>
            <a:r>
              <a:rPr lang="en-US" dirty="0"/>
              <a:t>New features in Teams polls in meetings (</a:t>
            </a:r>
            <a:r>
              <a:rPr lang="en-US" dirty="0">
                <a:sym typeface="Wingdings" panose="05000000000000000000" pitchFamily="2" charset="2"/>
              </a:rPr>
              <a:t> April)</a:t>
            </a:r>
          </a:p>
          <a:p>
            <a:r>
              <a:rPr lang="en-US" dirty="0"/>
              <a:t>Viva Connections for Microsoft Teams desktop clients (</a:t>
            </a:r>
            <a:r>
              <a:rPr lang="en-US" dirty="0">
                <a:sym typeface="Wingdings" panose="05000000000000000000" pitchFamily="2" charset="2"/>
              </a:rPr>
              <a:t> </a:t>
            </a:r>
            <a:r>
              <a:rPr lang="en-US" dirty="0" err="1">
                <a:sym typeface="Wingdings" panose="05000000000000000000" pitchFamily="2" charset="2"/>
              </a:rPr>
              <a:t>März</a:t>
            </a:r>
            <a:r>
              <a:rPr lang="en-US" dirty="0">
                <a:sym typeface="Wingdings" panose="05000000000000000000" pitchFamily="2" charset="2"/>
              </a:rPr>
              <a:t>)</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312515"/>
            <a:ext cx="10515600" cy="90569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953275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Supporting outgoing video in Safari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Increasing interactive meeting participants and chat from 300 to 1000 (</a:t>
            </a:r>
            <a:r>
              <a:rPr lang="en-US" dirty="0">
                <a:sym typeface="Wingdings" panose="05000000000000000000" pitchFamily="2" charset="2"/>
              </a:rPr>
              <a:t> April, updated)</a:t>
            </a:r>
          </a:p>
          <a:p>
            <a:r>
              <a:rPr lang="en-US" dirty="0"/>
              <a:t>New features in Teams polls in meetings (</a:t>
            </a:r>
            <a:r>
              <a:rPr lang="en-US" dirty="0">
                <a:sym typeface="Wingdings" panose="05000000000000000000" pitchFamily="2" charset="2"/>
              </a:rPr>
              <a:t> April)</a:t>
            </a:r>
          </a:p>
          <a:p>
            <a:r>
              <a:rPr lang="en-US" dirty="0"/>
              <a:t>Viva Connections for Microsoft Teams desktop clients (</a:t>
            </a:r>
            <a:r>
              <a:rPr lang="en-US" dirty="0">
                <a:sym typeface="Wingdings" panose="05000000000000000000" pitchFamily="2" charset="2"/>
              </a:rPr>
              <a:t> </a:t>
            </a:r>
            <a:r>
              <a:rPr lang="en-US" dirty="0" err="1">
                <a:sym typeface="Wingdings" panose="05000000000000000000" pitchFamily="2" charset="2"/>
              </a:rPr>
              <a:t>März</a:t>
            </a:r>
            <a:r>
              <a:rPr lang="en-US" dirty="0">
                <a:sym typeface="Wingdings" panose="05000000000000000000" pitchFamily="2" charset="2"/>
              </a:rPr>
              <a:t>)</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194461"/>
            <a:ext cx="10515600" cy="55813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642574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New features in Teams polls in meetings</a:t>
            </a:r>
            <a:endParaRPr lang="de-DE" dirty="0"/>
          </a:p>
        </p:txBody>
      </p:sp>
      <p:sp>
        <p:nvSpPr>
          <p:cNvPr id="3" name="Inhaltsplatzhalter 2">
            <a:extLst>
              <a:ext uri="{FF2B5EF4-FFF2-40B4-BE49-F238E27FC236}">
                <a16:creationId xmlns:a16="http://schemas.microsoft.com/office/drawing/2014/main" id="{70EF8CC2-F62B-46A7-BE9F-E9D86257BB56}"/>
              </a:ext>
            </a:extLst>
          </p:cNvPr>
          <p:cNvSpPr>
            <a:spLocks noGrp="1"/>
          </p:cNvSpPr>
          <p:nvPr>
            <p:ph idx="1"/>
          </p:nvPr>
        </p:nvSpPr>
        <p:spPr>
          <a:xfrm>
            <a:off x="838200" y="1825625"/>
            <a:ext cx="5847846" cy="4351338"/>
          </a:xfrm>
        </p:spPr>
        <p:txBody>
          <a:bodyPr>
            <a:normAutofit/>
          </a:bodyPr>
          <a:lstStyle/>
          <a:p>
            <a:r>
              <a:rPr lang="de-DE" dirty="0"/>
              <a:t>Anonyme Teilnehmer können abstimmen</a:t>
            </a:r>
          </a:p>
          <a:p>
            <a:r>
              <a:rPr lang="de-DE" dirty="0"/>
              <a:t>Umfrage-Erstellung auch im Mobile Client möglich</a:t>
            </a:r>
          </a:p>
          <a:p>
            <a:pPr marL="0" indent="0">
              <a:buNone/>
            </a:pPr>
            <a:endParaRPr lang="de-DE" dirty="0"/>
          </a:p>
          <a:p>
            <a:r>
              <a:rPr lang="en-US" sz="1700" dirty="0">
                <a:hlinkClick r:id="rId3">
                  <a:extLst>
                    <a:ext uri="{A12FA001-AC4F-418D-AE19-62706E023703}">
                      <ahyp:hlinkClr xmlns:ahyp="http://schemas.microsoft.com/office/drawing/2018/hyperlinkcolor" val="tx"/>
                    </a:ext>
                  </a:extLst>
                </a:hlinkClick>
              </a:rPr>
              <a:t>Change participant settings for a Teams meeting</a:t>
            </a:r>
            <a:r>
              <a:rPr lang="en-US" sz="1700" dirty="0"/>
              <a:t> </a:t>
            </a:r>
          </a:p>
          <a:p>
            <a:r>
              <a:rPr lang="en-US" sz="1700" dirty="0">
                <a:hlinkClick r:id="rId4">
                  <a:extLst>
                    <a:ext uri="{A12FA001-AC4F-418D-AE19-62706E023703}">
                      <ahyp:hlinkClr xmlns:ahyp="http://schemas.microsoft.com/office/drawing/2018/hyperlinkcolor" val="tx"/>
                    </a:ext>
                  </a:extLst>
                </a:hlinkClick>
              </a:rPr>
              <a:t>Create a poll and then launch it before, during, or after your meeting</a:t>
            </a:r>
            <a:endParaRPr lang="en-US" sz="1700" dirty="0"/>
          </a:p>
          <a:p>
            <a:r>
              <a:rPr lang="en-US" sz="1700" dirty="0">
                <a:hlinkClick r:id="rId5">
                  <a:extLst>
                    <a:ext uri="{A12FA001-AC4F-418D-AE19-62706E023703}">
                      <ahyp:hlinkClr xmlns:ahyp="http://schemas.microsoft.com/office/drawing/2018/hyperlinkcolor" val="tx"/>
                    </a:ext>
                  </a:extLst>
                </a:hlinkClick>
              </a:rPr>
              <a:t>Create a Poll in Microsoft Teams</a:t>
            </a:r>
            <a:r>
              <a:rPr lang="en-US" sz="1700" dirty="0"/>
              <a:t> </a:t>
            </a:r>
          </a:p>
          <a:p>
            <a:r>
              <a:rPr lang="en-US" sz="1700" dirty="0">
                <a:hlinkClick r:id="rId4">
                  <a:extLst>
                    <a:ext uri="{A12FA001-AC4F-418D-AE19-62706E023703}">
                      <ahyp:hlinkClr xmlns:ahyp="http://schemas.microsoft.com/office/drawing/2018/hyperlinkcolor" val="tx"/>
                    </a:ext>
                  </a:extLst>
                </a:hlinkClick>
              </a:rPr>
              <a:t>Poll attendees during a Teams meeting</a:t>
            </a:r>
            <a:endParaRPr lang="en-US" sz="1700" dirty="0"/>
          </a:p>
          <a:p>
            <a:endParaRPr lang="de-DE" dirty="0"/>
          </a:p>
        </p:txBody>
      </p:sp>
      <p:pic>
        <p:nvPicPr>
          <p:cNvPr id="32770" name="Picture 2" descr="Meeting presenter settings">
            <a:extLst>
              <a:ext uri="{FF2B5EF4-FFF2-40B4-BE49-F238E27FC236}">
                <a16:creationId xmlns:a16="http://schemas.microsoft.com/office/drawing/2014/main" id="{5BC0231E-536B-41F0-87EE-B6A8992D5D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8520" y="1439619"/>
            <a:ext cx="2448255" cy="5053255"/>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Meeting presenter settings">
            <a:extLst>
              <a:ext uri="{FF2B5EF4-FFF2-40B4-BE49-F238E27FC236}">
                <a16:creationId xmlns:a16="http://schemas.microsoft.com/office/drawing/2014/main" id="{E218DB04-B23B-4A06-91C9-44B74FB676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9249" y="1439619"/>
            <a:ext cx="2455275" cy="505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553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Supporting outgoing video in Safari (</a:t>
            </a:r>
            <a:r>
              <a:rPr lang="en-US" dirty="0">
                <a:sym typeface="Wingdings" panose="05000000000000000000" pitchFamily="2" charset="2"/>
              </a:rPr>
              <a:t> </a:t>
            </a:r>
            <a:r>
              <a:rPr lang="en-US" dirty="0" err="1">
                <a:sym typeface="Wingdings" panose="05000000000000000000" pitchFamily="2" charset="2"/>
              </a:rPr>
              <a:t>März</a:t>
            </a:r>
            <a:r>
              <a:rPr lang="en-US" dirty="0"/>
              <a:t>)</a:t>
            </a:r>
          </a:p>
          <a:p>
            <a:r>
              <a:rPr lang="en-US" dirty="0"/>
              <a:t>Increasing interactive meeting participants and chat from 300 to 1000 (</a:t>
            </a:r>
            <a:r>
              <a:rPr lang="en-US" dirty="0">
                <a:sym typeface="Wingdings" panose="05000000000000000000" pitchFamily="2" charset="2"/>
              </a:rPr>
              <a:t> April, updated)</a:t>
            </a:r>
          </a:p>
          <a:p>
            <a:r>
              <a:rPr lang="en-US" dirty="0"/>
              <a:t>New features in Teams polls in meetings (</a:t>
            </a:r>
            <a:r>
              <a:rPr lang="en-US" dirty="0">
                <a:sym typeface="Wingdings" panose="05000000000000000000" pitchFamily="2" charset="2"/>
              </a:rPr>
              <a:t> April)</a:t>
            </a:r>
          </a:p>
          <a:p>
            <a:r>
              <a:rPr lang="en-US" dirty="0"/>
              <a:t>Viva Connections for Microsoft Teams desktop clients (</a:t>
            </a:r>
            <a:r>
              <a:rPr lang="en-US" dirty="0">
                <a:sym typeface="Wingdings" panose="05000000000000000000" pitchFamily="2" charset="2"/>
              </a:rPr>
              <a:t> </a:t>
            </a:r>
            <a:r>
              <a:rPr lang="en-US" dirty="0" err="1">
                <a:sym typeface="Wingdings" panose="05000000000000000000" pitchFamily="2" charset="2"/>
              </a:rPr>
              <a:t>März</a:t>
            </a:r>
            <a:r>
              <a:rPr lang="en-US" dirty="0">
                <a:sym typeface="Wingdings" panose="05000000000000000000" pitchFamily="2" charset="2"/>
              </a:rPr>
              <a:t>)</a:t>
            </a:r>
            <a:endParaRPr lang="en-US" dirty="0"/>
          </a:p>
          <a:p>
            <a:endParaRPr lang="en-US" dirty="0"/>
          </a:p>
          <a:p>
            <a:endParaRPr lang="en-US" dirty="0"/>
          </a:p>
          <a:p>
            <a:endParaRPr lang="en-US" dirty="0"/>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693224"/>
            <a:ext cx="10515600" cy="55813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167556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83ADD-E6D0-4570-B5FB-F95BA9130DEC}"/>
              </a:ext>
            </a:extLst>
          </p:cNvPr>
          <p:cNvSpPr>
            <a:spLocks noGrp="1"/>
          </p:cNvSpPr>
          <p:nvPr>
            <p:ph type="title"/>
          </p:nvPr>
        </p:nvSpPr>
        <p:spPr/>
        <p:txBody>
          <a:bodyPr/>
          <a:lstStyle/>
          <a:p>
            <a:r>
              <a:rPr lang="en-US"/>
              <a:t>Viva Connections for Microsoft Teams desktop clients</a:t>
            </a:r>
            <a:endParaRPr lang="de-DE" dirty="0"/>
          </a:p>
        </p:txBody>
      </p:sp>
      <p:pic>
        <p:nvPicPr>
          <p:cNvPr id="34818" name="Picture 2" descr="Viva Connections experience">
            <a:extLst>
              <a:ext uri="{FF2B5EF4-FFF2-40B4-BE49-F238E27FC236}">
                <a16:creationId xmlns:a16="http://schemas.microsoft.com/office/drawing/2014/main" id="{D9689A9F-A110-4FD0-9746-0DED56526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4142" y="1999570"/>
            <a:ext cx="7043715" cy="403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814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348356" cy="5032375"/>
          </a:xfrm>
        </p:spPr>
        <p:txBody>
          <a:bodyPr>
            <a:normAutofit/>
          </a:bodyPr>
          <a:lstStyle/>
          <a:p>
            <a:r>
              <a:rPr lang="en-US" dirty="0"/>
              <a:t>Microsoft Teams: introducing organization-wide backgrounds</a:t>
            </a:r>
            <a:br>
              <a:rPr lang="en-US" dirty="0"/>
            </a:br>
            <a:r>
              <a:rPr lang="en-US" dirty="0"/>
              <a:t>(</a:t>
            </a:r>
            <a:r>
              <a:rPr lang="en-US" dirty="0">
                <a:sym typeface="Wingdings" panose="05000000000000000000" pitchFamily="2" charset="2"/>
              </a:rPr>
              <a:t> April/Mai</a:t>
            </a:r>
            <a:r>
              <a:rPr lang="en-US" dirty="0"/>
              <a:t>)</a:t>
            </a:r>
          </a:p>
          <a:p>
            <a:r>
              <a:rPr lang="en-US" dirty="0"/>
              <a:t>De-identify personally identifiable information in Teams admin usage reports (Update)</a:t>
            </a:r>
          </a:p>
          <a:p>
            <a:r>
              <a:rPr lang="en-US" dirty="0"/>
              <a:t>Opt-in to the new Teams live events multi-window producer experience</a:t>
            </a:r>
          </a:p>
          <a:p>
            <a:pPr lvl="1"/>
            <a:r>
              <a:rPr lang="en-US" dirty="0">
                <a:hlinkClick r:id="rId3"/>
              </a:rPr>
              <a:t>https://admin.microsoft.com/Adminportal/Home#/MessageCenter/:/messages/MC249608</a:t>
            </a:r>
            <a:r>
              <a:rPr lang="en-US" dirty="0"/>
              <a:t> </a:t>
            </a:r>
          </a:p>
          <a:p>
            <a:r>
              <a:rPr lang="en-US" dirty="0" err="1"/>
              <a:t>GoLocal</a:t>
            </a:r>
            <a:r>
              <a:rPr lang="en-US" dirty="0"/>
              <a:t> support for Live Events</a:t>
            </a:r>
          </a:p>
          <a:p>
            <a:r>
              <a:rPr lang="en-US" dirty="0"/>
              <a:t>Announcing a new service plan, Teams Pro (</a:t>
            </a:r>
            <a:r>
              <a:rPr lang="en-US" dirty="0">
                <a:sym typeface="Wingdings" panose="05000000000000000000" pitchFamily="2" charset="2"/>
              </a:rPr>
              <a:t> </a:t>
            </a:r>
            <a:r>
              <a:rPr lang="en-US" dirty="0" err="1">
                <a:sym typeface="Wingdings" panose="05000000000000000000" pitchFamily="2" charset="2"/>
              </a:rPr>
              <a:t>März</a:t>
            </a:r>
            <a:r>
              <a:rPr lang="en-US" dirty="0">
                <a:sym typeface="Wingdings" panose="05000000000000000000" pitchFamily="2" charset="2"/>
              </a:rPr>
              <a:t>)</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690687"/>
            <a:ext cx="10515600" cy="99313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298503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EEC8-6493-4BA0-8811-4A3F48FE62AF}"/>
              </a:ext>
            </a:extLst>
          </p:cNvPr>
          <p:cNvSpPr>
            <a:spLocks noGrp="1"/>
          </p:cNvSpPr>
          <p:nvPr>
            <p:ph type="title"/>
          </p:nvPr>
        </p:nvSpPr>
        <p:spPr/>
        <p:txBody>
          <a:bodyPr/>
          <a:lstStyle/>
          <a:p>
            <a:r>
              <a:rPr lang="en-US"/>
              <a:t>Microsoft Teams: introducing organization-wide backgrounds </a:t>
            </a:r>
            <a:endParaRPr lang="de-DE" dirty="0"/>
          </a:p>
        </p:txBody>
      </p:sp>
      <p:pic>
        <p:nvPicPr>
          <p:cNvPr id="1026" name="Picture 2" descr="Teams background">
            <a:extLst>
              <a:ext uri="{FF2B5EF4-FFF2-40B4-BE49-F238E27FC236}">
                <a16:creationId xmlns:a16="http://schemas.microsoft.com/office/drawing/2014/main" id="{043285E5-2210-4AFC-A5D8-BFCD39482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690688"/>
            <a:ext cx="7600950" cy="42576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84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EEC8-6493-4BA0-8811-4A3F48FE62AF}"/>
              </a:ext>
            </a:extLst>
          </p:cNvPr>
          <p:cNvSpPr>
            <a:spLocks noGrp="1"/>
          </p:cNvSpPr>
          <p:nvPr>
            <p:ph type="title"/>
          </p:nvPr>
        </p:nvSpPr>
        <p:spPr/>
        <p:txBody>
          <a:bodyPr/>
          <a:lstStyle/>
          <a:p>
            <a:r>
              <a:rPr lang="en-US"/>
              <a:t>Microsoft Teams: introducing organization-wide backgrounds </a:t>
            </a:r>
            <a:endParaRPr lang="de-DE" dirty="0"/>
          </a:p>
        </p:txBody>
      </p:sp>
      <p:pic>
        <p:nvPicPr>
          <p:cNvPr id="2050" name="Picture 2" descr="Teams admin center">
            <a:extLst>
              <a:ext uri="{FF2B5EF4-FFF2-40B4-BE49-F238E27FC236}">
                <a16:creationId xmlns:a16="http://schemas.microsoft.com/office/drawing/2014/main" id="{44379D87-0985-4BAA-A1C6-AD5BA2780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612" y="1811729"/>
            <a:ext cx="6962775" cy="35433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66725B6B-F40C-4F81-ABCA-FC50364EDBC2}"/>
              </a:ext>
            </a:extLst>
          </p:cNvPr>
          <p:cNvSpPr txBox="1"/>
          <p:nvPr/>
        </p:nvSpPr>
        <p:spPr>
          <a:xfrm>
            <a:off x="838200" y="5355029"/>
            <a:ext cx="9286504" cy="1200329"/>
          </a:xfrm>
          <a:prstGeom prst="rect">
            <a:avLst/>
          </a:prstGeom>
          <a:noFill/>
        </p:spPr>
        <p:txBody>
          <a:bodyPr wrap="square" rtlCol="0">
            <a:spAutoFit/>
          </a:bodyPr>
          <a:lstStyle/>
          <a:p>
            <a:pPr marL="285750" indent="-285750">
              <a:buFont typeface="Arial" panose="020B0604020202020204" pitchFamily="34" charset="0"/>
              <a:buChar char="•"/>
            </a:pPr>
            <a:r>
              <a:rPr lang="de-DE" dirty="0"/>
              <a:t>Erfordert eine Advanced Communications Lizenz bei Go-Live</a:t>
            </a:r>
          </a:p>
          <a:p>
            <a:pPr marL="285750" indent="-285750">
              <a:buFont typeface="Arial" panose="020B0604020202020204" pitchFamily="34" charset="0"/>
              <a:buChar char="•"/>
            </a:pPr>
            <a:r>
              <a:rPr lang="de-DE" dirty="0"/>
              <a:t>Ohne Lizenz werden alle Konfigurationen der Preview-Phase entfernt</a:t>
            </a:r>
          </a:p>
          <a:p>
            <a:pPr marL="285750" indent="-285750">
              <a:buFont typeface="Arial" panose="020B0604020202020204" pitchFamily="34" charset="0"/>
              <a:buChar char="•"/>
            </a:pPr>
            <a:r>
              <a:rPr lang="de-DE" dirty="0"/>
              <a:t>PNG-/JPG-Bilder mit 360x360px bis 2048x2048px</a:t>
            </a:r>
          </a:p>
          <a:p>
            <a:pPr marL="285750" indent="-285750">
              <a:buFont typeface="Arial" panose="020B0604020202020204" pitchFamily="34" charset="0"/>
              <a:buChar char="•"/>
            </a:pPr>
            <a:r>
              <a:rPr lang="de-DE" dirty="0"/>
              <a:t>Maximal 50 Hintergrundbilder im Mandanten</a:t>
            </a:r>
          </a:p>
        </p:txBody>
      </p:sp>
    </p:spTree>
    <p:extLst>
      <p:ext uri="{BB962C8B-B14F-4D97-AF65-F5344CB8AC3E}">
        <p14:creationId xmlns:p14="http://schemas.microsoft.com/office/powerpoint/2010/main" val="3040654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419608" cy="5032375"/>
          </a:xfrm>
        </p:spPr>
        <p:txBody>
          <a:bodyPr>
            <a:normAutofit/>
          </a:bodyPr>
          <a:lstStyle/>
          <a:p>
            <a:r>
              <a:rPr lang="en-US" dirty="0"/>
              <a:t>Microsoft Teams: introducing organization-wide backgrounds </a:t>
            </a:r>
            <a:br>
              <a:rPr lang="en-US" dirty="0"/>
            </a:br>
            <a:r>
              <a:rPr lang="en-US" dirty="0"/>
              <a:t>(</a:t>
            </a:r>
            <a:r>
              <a:rPr lang="en-US" dirty="0">
                <a:sym typeface="Wingdings" panose="05000000000000000000" pitchFamily="2" charset="2"/>
              </a:rPr>
              <a:t> April/Mai</a:t>
            </a:r>
            <a:r>
              <a:rPr lang="en-US" dirty="0"/>
              <a:t>)</a:t>
            </a:r>
          </a:p>
          <a:p>
            <a:r>
              <a:rPr lang="en-US" dirty="0"/>
              <a:t>De-identify personally identifiable information in Teams admin usage reports (Update)</a:t>
            </a:r>
          </a:p>
          <a:p>
            <a:r>
              <a:rPr lang="en-US" dirty="0"/>
              <a:t>Opt-in to the new Teams live events multi-window producer experience</a:t>
            </a:r>
          </a:p>
          <a:p>
            <a:pPr lvl="1"/>
            <a:r>
              <a:rPr lang="en-US" dirty="0">
                <a:hlinkClick r:id="rId3"/>
              </a:rPr>
              <a:t>https://admin.microsoft.com/Adminportal/Home#/MessageCenter/:/messages/MC249608</a:t>
            </a:r>
            <a:r>
              <a:rPr lang="en-US" dirty="0"/>
              <a:t> </a:t>
            </a:r>
          </a:p>
          <a:p>
            <a:r>
              <a:rPr lang="en-US" dirty="0" err="1"/>
              <a:t>GoLocal</a:t>
            </a:r>
            <a:r>
              <a:rPr lang="en-US" dirty="0"/>
              <a:t> support for Live Events</a:t>
            </a:r>
          </a:p>
          <a:p>
            <a:r>
              <a:rPr lang="en-US" dirty="0"/>
              <a:t>Announcing a new service plan, Teams Pro (</a:t>
            </a:r>
            <a:r>
              <a:rPr lang="en-US" dirty="0">
                <a:sym typeface="Wingdings" panose="05000000000000000000" pitchFamily="2" charset="2"/>
              </a:rPr>
              <a:t> </a:t>
            </a:r>
            <a:r>
              <a:rPr lang="en-US" dirty="0" err="1">
                <a:sym typeface="Wingdings" panose="05000000000000000000" pitchFamily="2" charset="2"/>
              </a:rPr>
              <a:t>März</a:t>
            </a:r>
            <a:r>
              <a:rPr lang="en-US" dirty="0">
                <a:sym typeface="Wingdings" panose="05000000000000000000" pitchFamily="2" charset="2"/>
              </a:rPr>
              <a:t>)</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616960"/>
            <a:ext cx="10515600" cy="99313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12971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EEC8-6493-4BA0-8811-4A3F48FE62AF}"/>
              </a:ext>
            </a:extLst>
          </p:cNvPr>
          <p:cNvSpPr>
            <a:spLocks noGrp="1"/>
          </p:cNvSpPr>
          <p:nvPr>
            <p:ph type="title"/>
          </p:nvPr>
        </p:nvSpPr>
        <p:spPr/>
        <p:txBody>
          <a:bodyPr/>
          <a:lstStyle/>
          <a:p>
            <a:r>
              <a:rPr lang="en-US" dirty="0"/>
              <a:t>De-identify personally identifiable information in Teams admin usage reports </a:t>
            </a:r>
            <a:endParaRPr lang="de-DE" dirty="0"/>
          </a:p>
        </p:txBody>
      </p:sp>
      <p:pic>
        <p:nvPicPr>
          <p:cNvPr id="3074" name="Picture 2">
            <a:extLst>
              <a:ext uri="{FF2B5EF4-FFF2-40B4-BE49-F238E27FC236}">
                <a16:creationId xmlns:a16="http://schemas.microsoft.com/office/drawing/2014/main" id="{34C63600-63F4-4247-8C21-941F3DD71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602" y="1690688"/>
            <a:ext cx="9258795" cy="46076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6A8D1552-1696-486B-9964-CEA61DEFC042}"/>
              </a:ext>
            </a:extLst>
          </p:cNvPr>
          <p:cNvSpPr txBox="1"/>
          <p:nvPr/>
        </p:nvSpPr>
        <p:spPr>
          <a:xfrm>
            <a:off x="1466602" y="6354375"/>
            <a:ext cx="9769434" cy="276999"/>
          </a:xfrm>
          <a:prstGeom prst="rect">
            <a:avLst/>
          </a:prstGeom>
          <a:noFill/>
        </p:spPr>
        <p:txBody>
          <a:bodyPr wrap="square">
            <a:spAutoFit/>
          </a:bodyPr>
          <a:lstStyle/>
          <a:p>
            <a:r>
              <a:rPr lang="nl-NL" sz="1200" dirty="0"/>
              <a:t>Details: </a:t>
            </a:r>
            <a:r>
              <a:rPr lang="nl-NL" sz="1200" dirty="0">
                <a:hlinkClick r:id="rId4"/>
              </a:rPr>
              <a:t>https://admin.microsoft.com/Adminportal/Home#/MessageCenter/:/messages/MC244599</a:t>
            </a:r>
            <a:r>
              <a:rPr lang="nl-NL" sz="1200" dirty="0"/>
              <a:t> </a:t>
            </a:r>
          </a:p>
        </p:txBody>
      </p:sp>
    </p:spTree>
    <p:extLst>
      <p:ext uri="{BB962C8B-B14F-4D97-AF65-F5344CB8AC3E}">
        <p14:creationId xmlns:p14="http://schemas.microsoft.com/office/powerpoint/2010/main" val="2443006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6F4DC-983B-47F2-A513-6928C9A26BF9}"/>
              </a:ext>
            </a:extLst>
          </p:cNvPr>
          <p:cNvSpPr>
            <a:spLocks noGrp="1"/>
          </p:cNvSpPr>
          <p:nvPr>
            <p:ph type="title"/>
          </p:nvPr>
        </p:nvSpPr>
        <p:spPr/>
        <p:txBody>
          <a:bodyPr/>
          <a:lstStyle/>
          <a:p>
            <a:r>
              <a:rPr lang="de-DE" dirty="0"/>
              <a:t>Pause </a:t>
            </a:r>
            <a:r>
              <a:rPr lang="de-DE" dirty="0">
                <a:sym typeface="Wingdings" panose="05000000000000000000" pitchFamily="2" charset="2"/>
              </a:rPr>
              <a:t></a:t>
            </a:r>
            <a:endParaRPr lang="de-DE" dirty="0"/>
          </a:p>
        </p:txBody>
      </p:sp>
      <p:sp>
        <p:nvSpPr>
          <p:cNvPr id="3" name="Textplatzhalter 2">
            <a:extLst>
              <a:ext uri="{FF2B5EF4-FFF2-40B4-BE49-F238E27FC236}">
                <a16:creationId xmlns:a16="http://schemas.microsoft.com/office/drawing/2014/main" id="{3DE143F2-5A09-45BF-B00B-7298420C5BE2}"/>
              </a:ext>
            </a:extLst>
          </p:cNvPr>
          <p:cNvSpPr>
            <a:spLocks noGrp="1"/>
          </p:cNvSpPr>
          <p:nvPr>
            <p:ph type="body" idx="1"/>
          </p:nvPr>
        </p:nvSpPr>
        <p:spPr/>
        <p:txBody>
          <a:bodyPr/>
          <a:lstStyle/>
          <a:p>
            <a:r>
              <a:rPr lang="de-DE" dirty="0">
                <a:sym typeface="Wingdings" panose="05000000000000000000" pitchFamily="2" charset="2"/>
              </a:rPr>
              <a:t> Um 19:30 Uhr geht es weiter </a:t>
            </a:r>
            <a:endParaRPr lang="de-DE" dirty="0"/>
          </a:p>
        </p:txBody>
      </p:sp>
    </p:spTree>
    <p:extLst>
      <p:ext uri="{BB962C8B-B14F-4D97-AF65-F5344CB8AC3E}">
        <p14:creationId xmlns:p14="http://schemas.microsoft.com/office/powerpoint/2010/main" val="466045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419608" cy="5032375"/>
          </a:xfrm>
        </p:spPr>
        <p:txBody>
          <a:bodyPr>
            <a:normAutofit/>
          </a:bodyPr>
          <a:lstStyle/>
          <a:p>
            <a:r>
              <a:rPr lang="en-US" dirty="0"/>
              <a:t>Microsoft Teams: introducing organization-wide backgrounds </a:t>
            </a:r>
            <a:br>
              <a:rPr lang="en-US" dirty="0"/>
            </a:br>
            <a:r>
              <a:rPr lang="en-US" dirty="0"/>
              <a:t>(</a:t>
            </a:r>
            <a:r>
              <a:rPr lang="en-US" dirty="0">
                <a:sym typeface="Wingdings" panose="05000000000000000000" pitchFamily="2" charset="2"/>
              </a:rPr>
              <a:t> April/Mai</a:t>
            </a:r>
            <a:r>
              <a:rPr lang="en-US" dirty="0"/>
              <a:t>)</a:t>
            </a:r>
          </a:p>
          <a:p>
            <a:r>
              <a:rPr lang="en-US" dirty="0"/>
              <a:t>De-identify personally identifiable information in Teams admin usage reports (Update)</a:t>
            </a:r>
          </a:p>
          <a:p>
            <a:r>
              <a:rPr lang="en-US" dirty="0"/>
              <a:t>Opt-in to the new Teams live events multi-window producer experience</a:t>
            </a:r>
          </a:p>
          <a:p>
            <a:pPr lvl="1"/>
            <a:r>
              <a:rPr lang="en-US" dirty="0">
                <a:hlinkClick r:id="rId3"/>
              </a:rPr>
              <a:t>https://admin.microsoft.com/Adminportal/Home#/MessageCenter/:/messages/MC249608</a:t>
            </a:r>
            <a:r>
              <a:rPr lang="en-US" dirty="0"/>
              <a:t> </a:t>
            </a:r>
          </a:p>
          <a:p>
            <a:r>
              <a:rPr lang="en-US" dirty="0" err="1"/>
              <a:t>GoLocal</a:t>
            </a:r>
            <a:r>
              <a:rPr lang="en-US" dirty="0"/>
              <a:t> support for Live Events</a:t>
            </a:r>
          </a:p>
          <a:p>
            <a:r>
              <a:rPr lang="en-US" dirty="0"/>
              <a:t>Announcing a new service plan, Teams Pro (</a:t>
            </a:r>
            <a:r>
              <a:rPr lang="en-US" dirty="0">
                <a:sym typeface="Wingdings" panose="05000000000000000000" pitchFamily="2" charset="2"/>
              </a:rPr>
              <a:t> </a:t>
            </a:r>
            <a:r>
              <a:rPr lang="en-US" dirty="0" err="1">
                <a:sym typeface="Wingdings" panose="05000000000000000000" pitchFamily="2" charset="2"/>
              </a:rPr>
              <a:t>März</a:t>
            </a:r>
            <a:r>
              <a:rPr lang="en-US" dirty="0">
                <a:sym typeface="Wingdings" panose="05000000000000000000" pitchFamily="2" charset="2"/>
              </a:rPr>
              <a:t>)</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566983"/>
            <a:ext cx="10515600" cy="169378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44758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419608" cy="5032375"/>
          </a:xfrm>
        </p:spPr>
        <p:txBody>
          <a:bodyPr>
            <a:normAutofit/>
          </a:bodyPr>
          <a:lstStyle/>
          <a:p>
            <a:r>
              <a:rPr lang="en-US" dirty="0"/>
              <a:t>Microsoft Teams: introducing organization-wide backgrounds </a:t>
            </a:r>
            <a:br>
              <a:rPr lang="en-US" dirty="0"/>
            </a:br>
            <a:r>
              <a:rPr lang="en-US" dirty="0"/>
              <a:t>(</a:t>
            </a:r>
            <a:r>
              <a:rPr lang="en-US" dirty="0">
                <a:sym typeface="Wingdings" panose="05000000000000000000" pitchFamily="2" charset="2"/>
              </a:rPr>
              <a:t> April/Mai</a:t>
            </a:r>
            <a:r>
              <a:rPr lang="en-US" dirty="0"/>
              <a:t>)</a:t>
            </a:r>
          </a:p>
          <a:p>
            <a:r>
              <a:rPr lang="en-US" dirty="0"/>
              <a:t>De-identify personally identifiable information in Teams admin usage reports (Update)</a:t>
            </a:r>
          </a:p>
          <a:p>
            <a:r>
              <a:rPr lang="en-US" dirty="0"/>
              <a:t>Opt-in to the new Teams live events multi-window producer experience</a:t>
            </a:r>
          </a:p>
          <a:p>
            <a:pPr lvl="1"/>
            <a:r>
              <a:rPr lang="en-US" dirty="0">
                <a:hlinkClick r:id="rId3"/>
              </a:rPr>
              <a:t>https://admin.microsoft.com/Adminportal/Home#/MessageCenter/:/messages/MC249608</a:t>
            </a:r>
            <a:r>
              <a:rPr lang="en-US" dirty="0"/>
              <a:t> </a:t>
            </a:r>
          </a:p>
          <a:p>
            <a:r>
              <a:rPr lang="en-US" dirty="0" err="1"/>
              <a:t>GoLocal</a:t>
            </a:r>
            <a:r>
              <a:rPr lang="en-US" dirty="0"/>
              <a:t> support for Live Events</a:t>
            </a:r>
          </a:p>
          <a:p>
            <a:r>
              <a:rPr lang="en-US" dirty="0"/>
              <a:t>Announcing a new service plan, Teams Pro (</a:t>
            </a:r>
            <a:r>
              <a:rPr lang="en-US" dirty="0">
                <a:sym typeface="Wingdings" panose="05000000000000000000" pitchFamily="2" charset="2"/>
              </a:rPr>
              <a:t> </a:t>
            </a:r>
            <a:r>
              <a:rPr lang="en-US" dirty="0" err="1">
                <a:sym typeface="Wingdings" panose="05000000000000000000" pitchFamily="2" charset="2"/>
              </a:rPr>
              <a:t>März</a:t>
            </a:r>
            <a:r>
              <a:rPr lang="en-US" dirty="0">
                <a:sym typeface="Wingdings" panose="05000000000000000000" pitchFamily="2" charset="2"/>
              </a:rPr>
              <a:t>)</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5189517"/>
            <a:ext cx="10515600" cy="534389"/>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109578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419608" cy="5032375"/>
          </a:xfrm>
        </p:spPr>
        <p:txBody>
          <a:bodyPr>
            <a:normAutofit/>
          </a:bodyPr>
          <a:lstStyle/>
          <a:p>
            <a:r>
              <a:rPr lang="en-US" dirty="0"/>
              <a:t>Microsoft Teams: introducing organization-wide backgrounds </a:t>
            </a:r>
            <a:br>
              <a:rPr lang="en-US" dirty="0"/>
            </a:br>
            <a:r>
              <a:rPr lang="en-US" dirty="0"/>
              <a:t>(</a:t>
            </a:r>
            <a:r>
              <a:rPr lang="en-US" dirty="0">
                <a:sym typeface="Wingdings" panose="05000000000000000000" pitchFamily="2" charset="2"/>
              </a:rPr>
              <a:t> April/Mai</a:t>
            </a:r>
            <a:r>
              <a:rPr lang="en-US" dirty="0"/>
              <a:t>)</a:t>
            </a:r>
          </a:p>
          <a:p>
            <a:r>
              <a:rPr lang="en-US" dirty="0"/>
              <a:t>De-identify personally identifiable information in Teams admin usage reports (Update)</a:t>
            </a:r>
          </a:p>
          <a:p>
            <a:r>
              <a:rPr lang="en-US" dirty="0"/>
              <a:t>Opt-in to the new Teams live events multi-window producer experience</a:t>
            </a:r>
          </a:p>
          <a:p>
            <a:pPr lvl="1"/>
            <a:r>
              <a:rPr lang="en-US" dirty="0">
                <a:hlinkClick r:id="rId3"/>
              </a:rPr>
              <a:t>https://admin.microsoft.com/Adminportal/Home#/MessageCenter/:/messages/MC249608</a:t>
            </a:r>
            <a:r>
              <a:rPr lang="en-US" dirty="0"/>
              <a:t> </a:t>
            </a:r>
          </a:p>
          <a:p>
            <a:r>
              <a:rPr lang="en-US" dirty="0" err="1"/>
              <a:t>GoLocal</a:t>
            </a:r>
            <a:r>
              <a:rPr lang="en-US" dirty="0"/>
              <a:t> support for Live Events</a:t>
            </a:r>
          </a:p>
          <a:p>
            <a:r>
              <a:rPr lang="en-US" dirty="0"/>
              <a:t>Announcing a new service plan, Teams Pro (</a:t>
            </a:r>
            <a:r>
              <a:rPr lang="en-US" dirty="0">
                <a:sym typeface="Wingdings" panose="05000000000000000000" pitchFamily="2" charset="2"/>
              </a:rPr>
              <a:t> </a:t>
            </a:r>
            <a:r>
              <a:rPr lang="en-US" dirty="0" err="1">
                <a:sym typeface="Wingdings" panose="05000000000000000000" pitchFamily="2" charset="2"/>
              </a:rPr>
              <a:t>März</a:t>
            </a:r>
            <a:r>
              <a:rPr lang="en-US" dirty="0">
                <a:sym typeface="Wingdings" panose="05000000000000000000" pitchFamily="2" charset="2"/>
              </a:rPr>
              <a:t>)</a:t>
            </a:r>
            <a:endParaRPr lang="en-US" dirty="0"/>
          </a:p>
          <a:p>
            <a:pPr lvl="1"/>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5723909"/>
            <a:ext cx="10515600" cy="534389"/>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88058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EEC8-6493-4BA0-8811-4A3F48FE62AF}"/>
              </a:ext>
            </a:extLst>
          </p:cNvPr>
          <p:cNvSpPr>
            <a:spLocks noGrp="1"/>
          </p:cNvSpPr>
          <p:nvPr>
            <p:ph type="title"/>
          </p:nvPr>
        </p:nvSpPr>
        <p:spPr/>
        <p:txBody>
          <a:bodyPr/>
          <a:lstStyle/>
          <a:p>
            <a:r>
              <a:rPr lang="en-US" dirty="0"/>
              <a:t>Announcing a new service plan, Teams Pro</a:t>
            </a:r>
            <a:endParaRPr lang="de-DE" dirty="0"/>
          </a:p>
        </p:txBody>
      </p:sp>
      <p:sp>
        <p:nvSpPr>
          <p:cNvPr id="3" name="Inhaltsplatzhalter 2">
            <a:extLst>
              <a:ext uri="{FF2B5EF4-FFF2-40B4-BE49-F238E27FC236}">
                <a16:creationId xmlns:a16="http://schemas.microsoft.com/office/drawing/2014/main" id="{C38F2182-44D9-4C66-929D-0A2EE829EF3E}"/>
              </a:ext>
            </a:extLst>
          </p:cNvPr>
          <p:cNvSpPr>
            <a:spLocks noGrp="1"/>
          </p:cNvSpPr>
          <p:nvPr>
            <p:ph idx="1"/>
          </p:nvPr>
        </p:nvSpPr>
        <p:spPr/>
        <p:txBody>
          <a:bodyPr/>
          <a:lstStyle/>
          <a:p>
            <a:r>
              <a:rPr lang="de-DE" dirty="0"/>
              <a:t>Automatisch hinzugefügt und verfügbar für folgende Lizenzpläne</a:t>
            </a:r>
          </a:p>
          <a:p>
            <a:pPr lvl="1"/>
            <a:r>
              <a:rPr lang="en-US" dirty="0"/>
              <a:t>Office 365 E5/E3/A5/A3</a:t>
            </a:r>
          </a:p>
          <a:p>
            <a:pPr lvl="1"/>
            <a:r>
              <a:rPr lang="en-US" dirty="0"/>
              <a:t>Microsoft 365 Business Standard/Business Premium</a:t>
            </a:r>
          </a:p>
          <a:p>
            <a:r>
              <a:rPr lang="de-DE" dirty="0"/>
              <a:t>Ermöglicht die Nutzung kommender Funktionen im Microsoft Teams Pro Plan</a:t>
            </a:r>
          </a:p>
          <a:p>
            <a:endParaRPr lang="de-DE" dirty="0"/>
          </a:p>
          <a:p>
            <a:endParaRPr lang="de-DE" dirty="0"/>
          </a:p>
        </p:txBody>
      </p:sp>
    </p:spTree>
    <p:extLst>
      <p:ext uri="{BB962C8B-B14F-4D97-AF65-F5344CB8AC3E}">
        <p14:creationId xmlns:p14="http://schemas.microsoft.com/office/powerpoint/2010/main" val="4042123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5"/>
            <a:ext cx="10431483" cy="4351338"/>
          </a:xfrm>
        </p:spPr>
        <p:txBody>
          <a:bodyPr>
            <a:normAutofit lnSpcReduction="10000"/>
          </a:bodyPr>
          <a:lstStyle/>
          <a:p>
            <a:r>
              <a:rPr lang="en-US" dirty="0"/>
              <a:t>Improvements in managing attendee audio in Microsoft Teams Meetings (</a:t>
            </a:r>
            <a:r>
              <a:rPr lang="en-US" dirty="0">
                <a:sym typeface="Wingdings" panose="05000000000000000000" pitchFamily="2" charset="2"/>
              </a:rPr>
              <a:t> April</a:t>
            </a:r>
            <a:r>
              <a:rPr lang="en-US" dirty="0"/>
              <a:t>)</a:t>
            </a:r>
          </a:p>
          <a:p>
            <a:r>
              <a:rPr lang="en-US" dirty="0"/>
              <a:t>Customize apps in Microsoft Teams (</a:t>
            </a:r>
            <a:r>
              <a:rPr lang="en-US" dirty="0">
                <a:sym typeface="Wingdings" panose="05000000000000000000" pitchFamily="2" charset="2"/>
              </a:rPr>
              <a:t> April)</a:t>
            </a:r>
          </a:p>
          <a:p>
            <a:pPr lvl="1"/>
            <a:r>
              <a:rPr lang="en-US" dirty="0" err="1">
                <a:sym typeface="Wingdings" panose="05000000000000000000" pitchFamily="2" charset="2"/>
                <a:hlinkClick r:id="rId3"/>
              </a:rPr>
              <a:t>Dokumentation</a:t>
            </a:r>
            <a:r>
              <a:rPr lang="en-US" dirty="0">
                <a:sym typeface="Wingdings" panose="05000000000000000000" pitchFamily="2" charset="2"/>
              </a:rPr>
              <a:t> </a:t>
            </a:r>
          </a:p>
          <a:p>
            <a:r>
              <a:rPr lang="en-US" dirty="0">
                <a:sym typeface="Wingdings" panose="05000000000000000000" pitchFamily="2" charset="2"/>
              </a:rPr>
              <a:t>Teams for your personal life banners ( April)</a:t>
            </a:r>
          </a:p>
          <a:p>
            <a:pPr lvl="1"/>
            <a:r>
              <a:rPr lang="en-US" dirty="0" err="1">
                <a:sym typeface="Wingdings" panose="05000000000000000000" pitchFamily="2" charset="2"/>
                <a:hlinkClick r:id="rId4"/>
              </a:rPr>
              <a:t>Dokumentation</a:t>
            </a:r>
            <a:endParaRPr lang="en-US" dirty="0">
              <a:sym typeface="Wingdings" panose="05000000000000000000" pitchFamily="2" charset="2"/>
            </a:endParaRPr>
          </a:p>
          <a:p>
            <a:r>
              <a:rPr lang="en-US" dirty="0">
                <a:sym typeface="Wingdings" panose="05000000000000000000" pitchFamily="2" charset="2"/>
              </a:rPr>
              <a:t>Updating Teams live event 'Never record' recording policy ( April)</a:t>
            </a:r>
          </a:p>
          <a:p>
            <a:pPr lvl="1"/>
            <a:r>
              <a:rPr lang="en-US" dirty="0" err="1">
                <a:sym typeface="Wingdings" panose="05000000000000000000" pitchFamily="2" charset="2"/>
                <a:hlinkClick r:id="rId5"/>
              </a:rPr>
              <a:t>Dokumentation</a:t>
            </a:r>
            <a:endParaRPr lang="en-US" dirty="0">
              <a:sym typeface="Wingdings" panose="05000000000000000000" pitchFamily="2" charset="2"/>
            </a:endParaRPr>
          </a:p>
          <a:p>
            <a:r>
              <a:rPr lang="en-US" dirty="0">
                <a:sym typeface="Wingdings" panose="05000000000000000000" pitchFamily="2" charset="2"/>
              </a:rPr>
              <a:t>Third party electronic signatures in the Teams Approvals app </a:t>
            </a:r>
            <a:br>
              <a:rPr lang="en-US" dirty="0">
                <a:sym typeface="Wingdings" panose="05000000000000000000" pitchFamily="2" charset="2"/>
              </a:rPr>
            </a:br>
            <a:r>
              <a:rPr lang="en-US" dirty="0">
                <a:sym typeface="Wingdings" panose="05000000000000000000" pitchFamily="2" charset="2"/>
              </a:rPr>
              <a:t>( April)</a:t>
            </a:r>
          </a:p>
          <a:p>
            <a:pPr lvl="1"/>
            <a:endParaRPr lang="en-US" dirty="0">
              <a:sym typeface="Wingdings" panose="05000000000000000000" pitchFamily="2" charset="2"/>
            </a:endParaRP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690687"/>
            <a:ext cx="10515600" cy="94563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987264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5"/>
            <a:ext cx="10431483" cy="4351338"/>
          </a:xfrm>
        </p:spPr>
        <p:txBody>
          <a:bodyPr>
            <a:normAutofit lnSpcReduction="10000"/>
          </a:bodyPr>
          <a:lstStyle/>
          <a:p>
            <a:r>
              <a:rPr lang="en-US" dirty="0"/>
              <a:t>Improvements in managing attendee audio in Microsoft Teams Meetings (</a:t>
            </a:r>
            <a:r>
              <a:rPr lang="en-US" dirty="0">
                <a:sym typeface="Wingdings" panose="05000000000000000000" pitchFamily="2" charset="2"/>
              </a:rPr>
              <a:t> April</a:t>
            </a:r>
            <a:r>
              <a:rPr lang="en-US" dirty="0"/>
              <a:t>)</a:t>
            </a:r>
          </a:p>
          <a:p>
            <a:r>
              <a:rPr lang="en-US" dirty="0"/>
              <a:t>Customize apps in Microsoft Teams (</a:t>
            </a:r>
            <a:r>
              <a:rPr lang="en-US" dirty="0">
                <a:sym typeface="Wingdings" panose="05000000000000000000" pitchFamily="2" charset="2"/>
              </a:rPr>
              <a:t> April)</a:t>
            </a:r>
          </a:p>
          <a:p>
            <a:pPr lvl="1"/>
            <a:r>
              <a:rPr lang="en-US" dirty="0" err="1">
                <a:sym typeface="Wingdings" panose="05000000000000000000" pitchFamily="2" charset="2"/>
                <a:hlinkClick r:id="rId3"/>
              </a:rPr>
              <a:t>Dokumentation</a:t>
            </a:r>
            <a:r>
              <a:rPr lang="en-US" dirty="0">
                <a:sym typeface="Wingdings" panose="05000000000000000000" pitchFamily="2" charset="2"/>
              </a:rPr>
              <a:t> </a:t>
            </a:r>
          </a:p>
          <a:p>
            <a:r>
              <a:rPr lang="en-US" dirty="0">
                <a:sym typeface="Wingdings" panose="05000000000000000000" pitchFamily="2" charset="2"/>
              </a:rPr>
              <a:t>Teams for your personal life banners ( April)</a:t>
            </a:r>
          </a:p>
          <a:p>
            <a:pPr lvl="1"/>
            <a:r>
              <a:rPr lang="en-US" dirty="0" err="1">
                <a:sym typeface="Wingdings" panose="05000000000000000000" pitchFamily="2" charset="2"/>
                <a:hlinkClick r:id="rId4"/>
              </a:rPr>
              <a:t>Dokumentation</a:t>
            </a:r>
            <a:endParaRPr lang="en-US" dirty="0">
              <a:sym typeface="Wingdings" panose="05000000000000000000" pitchFamily="2" charset="2"/>
            </a:endParaRPr>
          </a:p>
          <a:p>
            <a:r>
              <a:rPr lang="en-US" dirty="0">
                <a:sym typeface="Wingdings" panose="05000000000000000000" pitchFamily="2" charset="2"/>
              </a:rPr>
              <a:t>Updating Teams live event 'Never record' recording policy ( April)</a:t>
            </a:r>
          </a:p>
          <a:p>
            <a:pPr lvl="1"/>
            <a:r>
              <a:rPr lang="en-US" dirty="0" err="1">
                <a:sym typeface="Wingdings" panose="05000000000000000000" pitchFamily="2" charset="2"/>
                <a:hlinkClick r:id="rId5"/>
              </a:rPr>
              <a:t>Dokumentation</a:t>
            </a:r>
            <a:endParaRPr lang="en-US" dirty="0">
              <a:sym typeface="Wingdings" panose="05000000000000000000" pitchFamily="2" charset="2"/>
            </a:endParaRPr>
          </a:p>
          <a:p>
            <a:r>
              <a:rPr lang="en-US" dirty="0">
                <a:sym typeface="Wingdings" panose="05000000000000000000" pitchFamily="2" charset="2"/>
              </a:rPr>
              <a:t>Third party electronic signatures in the Teams Approvals app </a:t>
            </a:r>
            <a:br>
              <a:rPr lang="en-US" dirty="0">
                <a:sym typeface="Wingdings" panose="05000000000000000000" pitchFamily="2" charset="2"/>
              </a:rPr>
            </a:br>
            <a:r>
              <a:rPr lang="en-US" dirty="0">
                <a:sym typeface="Wingdings" panose="05000000000000000000" pitchFamily="2" charset="2"/>
              </a:rPr>
              <a:t>( April)</a:t>
            </a:r>
          </a:p>
          <a:p>
            <a:pPr lvl="1"/>
            <a:endParaRPr lang="en-US" dirty="0">
              <a:sym typeface="Wingdings" panose="05000000000000000000" pitchFamily="2" charset="2"/>
            </a:endParaRP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557589"/>
            <a:ext cx="10515600" cy="94563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578197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5"/>
            <a:ext cx="10431483" cy="4351338"/>
          </a:xfrm>
        </p:spPr>
        <p:txBody>
          <a:bodyPr>
            <a:normAutofit lnSpcReduction="10000"/>
          </a:bodyPr>
          <a:lstStyle/>
          <a:p>
            <a:r>
              <a:rPr lang="en-US" dirty="0"/>
              <a:t>Improvements in managing attendee audio in Microsoft Teams Meetings (</a:t>
            </a:r>
            <a:r>
              <a:rPr lang="en-US" dirty="0">
                <a:sym typeface="Wingdings" panose="05000000000000000000" pitchFamily="2" charset="2"/>
              </a:rPr>
              <a:t> April</a:t>
            </a:r>
            <a:r>
              <a:rPr lang="en-US" dirty="0"/>
              <a:t>)</a:t>
            </a:r>
          </a:p>
          <a:p>
            <a:r>
              <a:rPr lang="en-US" dirty="0"/>
              <a:t>Customize apps in Microsoft Teams (</a:t>
            </a:r>
            <a:r>
              <a:rPr lang="en-US" dirty="0">
                <a:sym typeface="Wingdings" panose="05000000000000000000" pitchFamily="2" charset="2"/>
              </a:rPr>
              <a:t> April)</a:t>
            </a:r>
          </a:p>
          <a:p>
            <a:pPr lvl="1"/>
            <a:r>
              <a:rPr lang="en-US" dirty="0" err="1">
                <a:sym typeface="Wingdings" panose="05000000000000000000" pitchFamily="2" charset="2"/>
                <a:hlinkClick r:id="rId3"/>
              </a:rPr>
              <a:t>Dokumentation</a:t>
            </a:r>
            <a:r>
              <a:rPr lang="en-US" dirty="0">
                <a:sym typeface="Wingdings" panose="05000000000000000000" pitchFamily="2" charset="2"/>
              </a:rPr>
              <a:t> </a:t>
            </a:r>
          </a:p>
          <a:p>
            <a:r>
              <a:rPr lang="en-US" dirty="0">
                <a:sym typeface="Wingdings" panose="05000000000000000000" pitchFamily="2" charset="2"/>
              </a:rPr>
              <a:t>Teams for your personal life banners ( April)</a:t>
            </a:r>
          </a:p>
          <a:p>
            <a:pPr lvl="1"/>
            <a:r>
              <a:rPr lang="en-US" dirty="0" err="1">
                <a:sym typeface="Wingdings" panose="05000000000000000000" pitchFamily="2" charset="2"/>
                <a:hlinkClick r:id="rId4"/>
              </a:rPr>
              <a:t>Dokumentation</a:t>
            </a:r>
            <a:endParaRPr lang="en-US" dirty="0">
              <a:sym typeface="Wingdings" panose="05000000000000000000" pitchFamily="2" charset="2"/>
            </a:endParaRPr>
          </a:p>
          <a:p>
            <a:r>
              <a:rPr lang="en-US" dirty="0">
                <a:sym typeface="Wingdings" panose="05000000000000000000" pitchFamily="2" charset="2"/>
              </a:rPr>
              <a:t>Updating Teams live event 'Never record' recording policy ( April)</a:t>
            </a:r>
          </a:p>
          <a:p>
            <a:pPr lvl="1"/>
            <a:r>
              <a:rPr lang="en-US" dirty="0" err="1">
                <a:sym typeface="Wingdings" panose="05000000000000000000" pitchFamily="2" charset="2"/>
                <a:hlinkClick r:id="rId5"/>
              </a:rPr>
              <a:t>Dokumentation</a:t>
            </a:r>
            <a:endParaRPr lang="en-US" dirty="0">
              <a:sym typeface="Wingdings" panose="05000000000000000000" pitchFamily="2" charset="2"/>
            </a:endParaRPr>
          </a:p>
          <a:p>
            <a:r>
              <a:rPr lang="en-US" dirty="0">
                <a:sym typeface="Wingdings" panose="05000000000000000000" pitchFamily="2" charset="2"/>
              </a:rPr>
              <a:t>Third party electronic signatures in the Teams Approvals app </a:t>
            </a:r>
            <a:br>
              <a:rPr lang="en-US" dirty="0">
                <a:sym typeface="Wingdings" panose="05000000000000000000" pitchFamily="2" charset="2"/>
              </a:rPr>
            </a:br>
            <a:r>
              <a:rPr lang="en-US" dirty="0">
                <a:sym typeface="Wingdings" panose="05000000000000000000" pitchFamily="2" charset="2"/>
              </a:rPr>
              <a:t>( April)</a:t>
            </a:r>
          </a:p>
          <a:p>
            <a:pPr lvl="1"/>
            <a:endParaRPr lang="en-US" dirty="0">
              <a:sym typeface="Wingdings" panose="05000000000000000000" pitchFamily="2" charset="2"/>
            </a:endParaRP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400735"/>
            <a:ext cx="10515600" cy="94563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29048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5"/>
            <a:ext cx="10431483" cy="4351338"/>
          </a:xfrm>
        </p:spPr>
        <p:txBody>
          <a:bodyPr>
            <a:normAutofit lnSpcReduction="10000"/>
          </a:bodyPr>
          <a:lstStyle/>
          <a:p>
            <a:r>
              <a:rPr lang="en-US" dirty="0"/>
              <a:t>Improvements in managing attendee audio in Microsoft Teams Meetings (</a:t>
            </a:r>
            <a:r>
              <a:rPr lang="en-US" dirty="0">
                <a:sym typeface="Wingdings" panose="05000000000000000000" pitchFamily="2" charset="2"/>
              </a:rPr>
              <a:t> April</a:t>
            </a:r>
            <a:r>
              <a:rPr lang="en-US" dirty="0"/>
              <a:t>)</a:t>
            </a:r>
          </a:p>
          <a:p>
            <a:r>
              <a:rPr lang="en-US" dirty="0"/>
              <a:t>Customize apps in Microsoft Teams (</a:t>
            </a:r>
            <a:r>
              <a:rPr lang="en-US" dirty="0">
                <a:sym typeface="Wingdings" panose="05000000000000000000" pitchFamily="2" charset="2"/>
              </a:rPr>
              <a:t> April)</a:t>
            </a:r>
          </a:p>
          <a:p>
            <a:pPr lvl="1"/>
            <a:r>
              <a:rPr lang="en-US" dirty="0" err="1">
                <a:sym typeface="Wingdings" panose="05000000000000000000" pitchFamily="2" charset="2"/>
                <a:hlinkClick r:id="rId3"/>
              </a:rPr>
              <a:t>Dokumentation</a:t>
            </a:r>
            <a:r>
              <a:rPr lang="en-US" dirty="0">
                <a:sym typeface="Wingdings" panose="05000000000000000000" pitchFamily="2" charset="2"/>
              </a:rPr>
              <a:t> </a:t>
            </a:r>
          </a:p>
          <a:p>
            <a:r>
              <a:rPr lang="en-US" dirty="0">
                <a:sym typeface="Wingdings" panose="05000000000000000000" pitchFamily="2" charset="2"/>
              </a:rPr>
              <a:t>Teams for your personal life banners ( April)</a:t>
            </a:r>
          </a:p>
          <a:p>
            <a:pPr lvl="1"/>
            <a:r>
              <a:rPr lang="en-US" dirty="0" err="1">
                <a:sym typeface="Wingdings" panose="05000000000000000000" pitchFamily="2" charset="2"/>
                <a:hlinkClick r:id="rId4"/>
              </a:rPr>
              <a:t>Dokumentation</a:t>
            </a:r>
            <a:endParaRPr lang="en-US" dirty="0">
              <a:sym typeface="Wingdings" panose="05000000000000000000" pitchFamily="2" charset="2"/>
            </a:endParaRPr>
          </a:p>
          <a:p>
            <a:r>
              <a:rPr lang="en-US" dirty="0">
                <a:sym typeface="Wingdings" panose="05000000000000000000" pitchFamily="2" charset="2"/>
              </a:rPr>
              <a:t>Updating Teams live event 'Never record' recording policy ( April)</a:t>
            </a:r>
          </a:p>
          <a:p>
            <a:pPr lvl="1"/>
            <a:r>
              <a:rPr lang="en-US" dirty="0" err="1">
                <a:sym typeface="Wingdings" panose="05000000000000000000" pitchFamily="2" charset="2"/>
                <a:hlinkClick r:id="rId5"/>
              </a:rPr>
              <a:t>Dokumentation</a:t>
            </a:r>
            <a:endParaRPr lang="en-US" dirty="0">
              <a:sym typeface="Wingdings" panose="05000000000000000000" pitchFamily="2" charset="2"/>
            </a:endParaRPr>
          </a:p>
          <a:p>
            <a:r>
              <a:rPr lang="en-US" dirty="0">
                <a:sym typeface="Wingdings" panose="05000000000000000000" pitchFamily="2" charset="2"/>
              </a:rPr>
              <a:t>Third party electronic signatures in the Teams Approvals app </a:t>
            </a:r>
            <a:br>
              <a:rPr lang="en-US" dirty="0">
                <a:sym typeface="Wingdings" panose="05000000000000000000" pitchFamily="2" charset="2"/>
              </a:rPr>
            </a:br>
            <a:r>
              <a:rPr lang="en-US" dirty="0">
                <a:sym typeface="Wingdings" panose="05000000000000000000" pitchFamily="2" charset="2"/>
              </a:rPr>
              <a:t>( April)</a:t>
            </a:r>
          </a:p>
          <a:p>
            <a:pPr lvl="1"/>
            <a:endParaRPr lang="en-US" dirty="0">
              <a:sym typeface="Wingdings" panose="05000000000000000000" pitchFamily="2" charset="2"/>
            </a:endParaRP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232010"/>
            <a:ext cx="10515600" cy="94563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805749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5"/>
            <a:ext cx="10431483" cy="4351338"/>
          </a:xfrm>
        </p:spPr>
        <p:txBody>
          <a:bodyPr>
            <a:normAutofit lnSpcReduction="10000"/>
          </a:bodyPr>
          <a:lstStyle/>
          <a:p>
            <a:r>
              <a:rPr lang="en-US" dirty="0"/>
              <a:t>Improvements in managing attendee audio in Microsoft Teams Meetings (</a:t>
            </a:r>
            <a:r>
              <a:rPr lang="en-US" dirty="0">
                <a:sym typeface="Wingdings" panose="05000000000000000000" pitchFamily="2" charset="2"/>
              </a:rPr>
              <a:t> April</a:t>
            </a:r>
            <a:r>
              <a:rPr lang="en-US" dirty="0"/>
              <a:t>)</a:t>
            </a:r>
          </a:p>
          <a:p>
            <a:r>
              <a:rPr lang="en-US" dirty="0"/>
              <a:t>Customize apps in Microsoft Teams (</a:t>
            </a:r>
            <a:r>
              <a:rPr lang="en-US" dirty="0">
                <a:sym typeface="Wingdings" panose="05000000000000000000" pitchFamily="2" charset="2"/>
              </a:rPr>
              <a:t> April)</a:t>
            </a:r>
          </a:p>
          <a:p>
            <a:pPr lvl="1"/>
            <a:r>
              <a:rPr lang="en-US" dirty="0" err="1">
                <a:sym typeface="Wingdings" panose="05000000000000000000" pitchFamily="2" charset="2"/>
                <a:hlinkClick r:id="rId3"/>
              </a:rPr>
              <a:t>Dokumentation</a:t>
            </a:r>
            <a:r>
              <a:rPr lang="en-US" dirty="0">
                <a:sym typeface="Wingdings" panose="05000000000000000000" pitchFamily="2" charset="2"/>
              </a:rPr>
              <a:t> </a:t>
            </a:r>
          </a:p>
          <a:p>
            <a:r>
              <a:rPr lang="en-US" dirty="0">
                <a:sym typeface="Wingdings" panose="05000000000000000000" pitchFamily="2" charset="2"/>
              </a:rPr>
              <a:t>Teams for your personal life banners ( April)</a:t>
            </a:r>
          </a:p>
          <a:p>
            <a:pPr lvl="1"/>
            <a:r>
              <a:rPr lang="en-US" dirty="0" err="1">
                <a:sym typeface="Wingdings" panose="05000000000000000000" pitchFamily="2" charset="2"/>
                <a:hlinkClick r:id="rId4"/>
              </a:rPr>
              <a:t>Dokumentation</a:t>
            </a:r>
            <a:endParaRPr lang="en-US" dirty="0">
              <a:sym typeface="Wingdings" panose="05000000000000000000" pitchFamily="2" charset="2"/>
            </a:endParaRPr>
          </a:p>
          <a:p>
            <a:r>
              <a:rPr lang="en-US" dirty="0">
                <a:sym typeface="Wingdings" panose="05000000000000000000" pitchFamily="2" charset="2"/>
              </a:rPr>
              <a:t>Updating Teams live event 'Never record' recording policy ( April)</a:t>
            </a:r>
          </a:p>
          <a:p>
            <a:pPr lvl="1"/>
            <a:r>
              <a:rPr lang="en-US" dirty="0" err="1">
                <a:sym typeface="Wingdings" panose="05000000000000000000" pitchFamily="2" charset="2"/>
                <a:hlinkClick r:id="rId5"/>
              </a:rPr>
              <a:t>Dokumentation</a:t>
            </a:r>
            <a:endParaRPr lang="en-US" dirty="0">
              <a:sym typeface="Wingdings" panose="05000000000000000000" pitchFamily="2" charset="2"/>
            </a:endParaRPr>
          </a:p>
          <a:p>
            <a:r>
              <a:rPr lang="en-US" dirty="0">
                <a:sym typeface="Wingdings" panose="05000000000000000000" pitchFamily="2" charset="2"/>
              </a:rPr>
              <a:t>Third party electronic signatures in the Teams Approvals app </a:t>
            </a:r>
            <a:br>
              <a:rPr lang="en-US" dirty="0">
                <a:sym typeface="Wingdings" panose="05000000000000000000" pitchFamily="2" charset="2"/>
              </a:rPr>
            </a:br>
            <a:r>
              <a:rPr lang="en-US" dirty="0">
                <a:sym typeface="Wingdings" panose="05000000000000000000" pitchFamily="2" charset="2"/>
              </a:rPr>
              <a:t>( April)</a:t>
            </a:r>
          </a:p>
          <a:p>
            <a:pPr lvl="1"/>
            <a:endParaRPr lang="en-US" dirty="0">
              <a:sym typeface="Wingdings" panose="05000000000000000000" pitchFamily="2" charset="2"/>
            </a:endParaRP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5087033"/>
            <a:ext cx="10515600" cy="94563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13364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EEC8-6493-4BA0-8811-4A3F48FE62AF}"/>
              </a:ext>
            </a:extLst>
          </p:cNvPr>
          <p:cNvSpPr>
            <a:spLocks noGrp="1"/>
          </p:cNvSpPr>
          <p:nvPr>
            <p:ph type="title"/>
          </p:nvPr>
        </p:nvSpPr>
        <p:spPr/>
        <p:txBody>
          <a:bodyPr/>
          <a:lstStyle/>
          <a:p>
            <a:r>
              <a:rPr lang="en-US" dirty="0"/>
              <a:t>Third party electronic signatures in the Teams Approvals app</a:t>
            </a:r>
            <a:endParaRPr lang="de-DE" dirty="0"/>
          </a:p>
        </p:txBody>
      </p:sp>
      <p:pic>
        <p:nvPicPr>
          <p:cNvPr id="26626" name="Picture 2" descr="Approvals app">
            <a:extLst>
              <a:ext uri="{FF2B5EF4-FFF2-40B4-BE49-F238E27FC236}">
                <a16:creationId xmlns:a16="http://schemas.microsoft.com/office/drawing/2014/main" id="{3663870A-A009-4064-85E8-BB1974DE3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485" y="1726679"/>
            <a:ext cx="7887030" cy="51313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413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307F5-9AEA-40BD-A880-754C7400F523}"/>
              </a:ext>
            </a:extLst>
          </p:cNvPr>
          <p:cNvSpPr>
            <a:spLocks noGrp="1"/>
          </p:cNvSpPr>
          <p:nvPr>
            <p:ph type="title"/>
          </p:nvPr>
        </p:nvSpPr>
        <p:spPr/>
        <p:txBody>
          <a:bodyPr/>
          <a:lstStyle/>
          <a:p>
            <a:r>
              <a:rPr lang="de-DE" dirty="0"/>
              <a:t>Agenda</a:t>
            </a:r>
          </a:p>
        </p:txBody>
      </p:sp>
      <p:graphicFrame>
        <p:nvGraphicFramePr>
          <p:cNvPr id="6" name="Tabelle 6">
            <a:extLst>
              <a:ext uri="{FF2B5EF4-FFF2-40B4-BE49-F238E27FC236}">
                <a16:creationId xmlns:a16="http://schemas.microsoft.com/office/drawing/2014/main" id="{0F955DCC-462D-431D-BBDE-26F10687D590}"/>
              </a:ext>
            </a:extLst>
          </p:cNvPr>
          <p:cNvGraphicFramePr>
            <a:graphicFrameLocks noGrp="1"/>
          </p:cNvGraphicFramePr>
          <p:nvPr/>
        </p:nvGraphicFramePr>
        <p:xfrm>
          <a:off x="838199" y="1586441"/>
          <a:ext cx="10515600" cy="4206240"/>
        </p:xfrm>
        <a:graphic>
          <a:graphicData uri="http://schemas.openxmlformats.org/drawingml/2006/table">
            <a:tbl>
              <a:tblPr firstRow="1" bandRow="1">
                <a:tableStyleId>{22838BEF-8BB2-4498-84A7-C5851F593DF1}</a:tableStyleId>
              </a:tblPr>
              <a:tblGrid>
                <a:gridCol w="1876426">
                  <a:extLst>
                    <a:ext uri="{9D8B030D-6E8A-4147-A177-3AD203B41FA5}">
                      <a16:colId xmlns:a16="http://schemas.microsoft.com/office/drawing/2014/main" val="990303985"/>
                    </a:ext>
                  </a:extLst>
                </a:gridCol>
                <a:gridCol w="8639174">
                  <a:extLst>
                    <a:ext uri="{9D8B030D-6E8A-4147-A177-3AD203B41FA5}">
                      <a16:colId xmlns:a16="http://schemas.microsoft.com/office/drawing/2014/main" val="1337404191"/>
                    </a:ext>
                  </a:extLst>
                </a:gridCol>
              </a:tblGrid>
              <a:tr h="370840">
                <a:tc>
                  <a:txBody>
                    <a:bodyPr/>
                    <a:lstStyle/>
                    <a:p>
                      <a:r>
                        <a:rPr lang="de-DE" sz="2400" dirty="0"/>
                        <a:t>18:00 - 18:15</a:t>
                      </a:r>
                    </a:p>
                  </a:txBody>
                  <a:tcPr/>
                </a:tc>
                <a:tc>
                  <a:txBody>
                    <a:bodyPr/>
                    <a:lstStyle/>
                    <a:p>
                      <a:r>
                        <a:rPr lang="de-DE" sz="2400" dirty="0"/>
                        <a:t>Landing Zone</a:t>
                      </a:r>
                    </a:p>
                  </a:txBody>
                  <a:tcPr/>
                </a:tc>
                <a:extLst>
                  <a:ext uri="{0D108BD9-81ED-4DB2-BD59-A6C34878D82A}">
                    <a16:rowId xmlns:a16="http://schemas.microsoft.com/office/drawing/2014/main" val="3172437946"/>
                  </a:ext>
                </a:extLst>
              </a:tr>
              <a:tr h="370840">
                <a:tc>
                  <a:txBody>
                    <a:bodyPr/>
                    <a:lstStyle/>
                    <a:p>
                      <a:r>
                        <a:rPr lang="de-DE" sz="2400" dirty="0"/>
                        <a:t>18:15 - 19:15</a:t>
                      </a:r>
                    </a:p>
                  </a:txBody>
                  <a:tcPr/>
                </a:tc>
                <a:tc>
                  <a:txBody>
                    <a:bodyPr/>
                    <a:lstStyle/>
                    <a:p>
                      <a:r>
                        <a:rPr lang="en-US" sz="2400" dirty="0"/>
                        <a:t>Talk 1 – Teams Phone System – Key Features </a:t>
                      </a:r>
                      <a:r>
                        <a:rPr lang="en-US" sz="2400" dirty="0" err="1"/>
                        <a:t>für</a:t>
                      </a:r>
                      <a:r>
                        <a:rPr lang="en-US" sz="2400" dirty="0"/>
                        <a:t> die </a:t>
                      </a:r>
                      <a:r>
                        <a:rPr lang="en-US" sz="2400" dirty="0" err="1"/>
                        <a:t>Telefonie</a:t>
                      </a:r>
                      <a:r>
                        <a:rPr lang="en-US" sz="2400" dirty="0"/>
                        <a:t>, Thorsten Pickhan </a:t>
                      </a:r>
                      <a:r>
                        <a:rPr lang="de-DE" sz="2400" dirty="0"/>
                        <a:t>(@tpickhan)</a:t>
                      </a:r>
                    </a:p>
                  </a:txBody>
                  <a:tcPr/>
                </a:tc>
                <a:extLst>
                  <a:ext uri="{0D108BD9-81ED-4DB2-BD59-A6C34878D82A}">
                    <a16:rowId xmlns:a16="http://schemas.microsoft.com/office/drawing/2014/main" val="4055201544"/>
                  </a:ext>
                </a:extLst>
              </a:tr>
              <a:tr h="370840">
                <a:tc>
                  <a:txBody>
                    <a:bodyPr/>
                    <a:lstStyle/>
                    <a:p>
                      <a:r>
                        <a:rPr lang="de-DE" sz="2400" dirty="0"/>
                        <a:t>19:15 - 19:30</a:t>
                      </a:r>
                    </a:p>
                  </a:txBody>
                  <a:tcPr/>
                </a:tc>
                <a:tc>
                  <a:txBody>
                    <a:bodyPr/>
                    <a:lstStyle/>
                    <a:p>
                      <a:r>
                        <a:rPr lang="de-DE" sz="2400" dirty="0"/>
                        <a:t>Pause</a:t>
                      </a:r>
                    </a:p>
                  </a:txBody>
                  <a:tcPr/>
                </a:tc>
                <a:extLst>
                  <a:ext uri="{0D108BD9-81ED-4DB2-BD59-A6C34878D82A}">
                    <a16:rowId xmlns:a16="http://schemas.microsoft.com/office/drawing/2014/main" val="2776266841"/>
                  </a:ext>
                </a:extLst>
              </a:tr>
              <a:tr h="370840">
                <a:tc>
                  <a:txBody>
                    <a:bodyPr/>
                    <a:lstStyle/>
                    <a:p>
                      <a:r>
                        <a:rPr lang="de-DE" sz="2400" dirty="0"/>
                        <a:t>19:30 - 19:50</a:t>
                      </a:r>
                    </a:p>
                  </a:txBody>
                  <a:tcPr/>
                </a:tc>
                <a:tc>
                  <a:txBody>
                    <a:bodyPr/>
                    <a:lstStyle/>
                    <a:p>
                      <a:r>
                        <a:rPr lang="de-DE" sz="2400" dirty="0"/>
                        <a:t>Thomas Stensitzki</a:t>
                      </a:r>
                      <a:br>
                        <a:rPr lang="de-DE" sz="2400" dirty="0"/>
                      </a:br>
                      <a:r>
                        <a:rPr lang="de-DE" sz="2400" dirty="0"/>
                        <a:t>Microsoft Teams Neuigkeiten</a:t>
                      </a:r>
                    </a:p>
                  </a:txBody>
                  <a:tcPr/>
                </a:tc>
                <a:extLst>
                  <a:ext uri="{0D108BD9-81ED-4DB2-BD59-A6C34878D82A}">
                    <a16:rowId xmlns:a16="http://schemas.microsoft.com/office/drawing/2014/main" val="3536441427"/>
                  </a:ext>
                </a:extLst>
              </a:tr>
              <a:tr h="370840">
                <a:tc>
                  <a:txBody>
                    <a:bodyPr/>
                    <a:lstStyle/>
                    <a:p>
                      <a:r>
                        <a:rPr lang="de-DE" sz="2400" dirty="0"/>
                        <a:t>20:00 - 20:45</a:t>
                      </a:r>
                    </a:p>
                  </a:txBody>
                  <a:tcPr/>
                </a:tc>
                <a:tc>
                  <a:txBody>
                    <a:bodyPr/>
                    <a:lstStyle/>
                    <a:p>
                      <a:r>
                        <a:rPr lang="de-DE" sz="2400" dirty="0"/>
                        <a:t>Talk 2 – Microsoft Teams Administration vereinfachen mit PowerShell und </a:t>
                      </a:r>
                      <a:r>
                        <a:rPr lang="de-DE" sz="2400" dirty="0" err="1"/>
                        <a:t>ScriptRunner</a:t>
                      </a:r>
                      <a:r>
                        <a:rPr lang="de-DE" sz="2400" dirty="0"/>
                        <a:t>, Heiko Brenn (@HeikoBrenn)</a:t>
                      </a:r>
                    </a:p>
                  </a:txBody>
                  <a:tcPr/>
                </a:tc>
                <a:extLst>
                  <a:ext uri="{0D108BD9-81ED-4DB2-BD59-A6C34878D82A}">
                    <a16:rowId xmlns:a16="http://schemas.microsoft.com/office/drawing/2014/main" val="4091426482"/>
                  </a:ext>
                </a:extLst>
              </a:tr>
              <a:tr h="370840">
                <a:tc>
                  <a:txBody>
                    <a:bodyPr/>
                    <a:lstStyle/>
                    <a:p>
                      <a:r>
                        <a:rPr lang="de-DE" sz="2400" dirty="0"/>
                        <a:t>20:45 - ? </a:t>
                      </a:r>
                    </a:p>
                  </a:txBody>
                  <a:tcPr/>
                </a:tc>
                <a:tc>
                  <a:txBody>
                    <a:bodyPr/>
                    <a:lstStyle/>
                    <a:p>
                      <a:r>
                        <a:rPr lang="de-DE" sz="2400" dirty="0"/>
                        <a:t>Fragen und Antworten rund um Teams</a:t>
                      </a:r>
                      <a:br>
                        <a:rPr lang="de-DE" sz="2400" dirty="0"/>
                      </a:br>
                      <a:r>
                        <a:rPr lang="de-DE" sz="2400" dirty="0"/>
                        <a:t>Organisatorisches</a:t>
                      </a:r>
                    </a:p>
                  </a:txBody>
                  <a:tcPr/>
                </a:tc>
                <a:extLst>
                  <a:ext uri="{0D108BD9-81ED-4DB2-BD59-A6C34878D82A}">
                    <a16:rowId xmlns:a16="http://schemas.microsoft.com/office/drawing/2014/main" val="529724932"/>
                  </a:ext>
                </a:extLst>
              </a:tr>
            </a:tbl>
          </a:graphicData>
        </a:graphic>
      </p:graphicFrame>
      <p:sp>
        <p:nvSpPr>
          <p:cNvPr id="5" name="Textfeld 4">
            <a:extLst>
              <a:ext uri="{FF2B5EF4-FFF2-40B4-BE49-F238E27FC236}">
                <a16:creationId xmlns:a16="http://schemas.microsoft.com/office/drawing/2014/main" id="{EE6719E1-4DB6-4D58-BA77-937CF975247C}"/>
              </a:ext>
            </a:extLst>
          </p:cNvPr>
          <p:cNvSpPr txBox="1"/>
          <p:nvPr/>
        </p:nvSpPr>
        <p:spPr>
          <a:xfrm>
            <a:off x="1714498" y="5921268"/>
            <a:ext cx="9639301" cy="584775"/>
          </a:xfrm>
          <a:prstGeom prst="rect">
            <a:avLst/>
          </a:prstGeom>
          <a:noFill/>
        </p:spPr>
        <p:txBody>
          <a:bodyPr wrap="square" rtlCol="0">
            <a:spAutoFit/>
          </a:bodyPr>
          <a:lstStyle/>
          <a:p>
            <a:r>
              <a:rPr lang="de-DE" sz="1600" dirty="0"/>
              <a:t>Dieses Meeting wird aufgezeichnet und im Community Tenant Team für User Group Mitglieder bereitgestellt.</a:t>
            </a:r>
            <a:br>
              <a:rPr lang="de-DE" sz="1600" dirty="0"/>
            </a:br>
            <a:r>
              <a:rPr lang="de-DE" sz="1600" dirty="0"/>
              <a:t>This </a:t>
            </a:r>
            <a:r>
              <a:rPr lang="de-DE" sz="1600" dirty="0" err="1"/>
              <a:t>meeting</a:t>
            </a:r>
            <a:r>
              <a:rPr lang="de-DE" sz="1600" dirty="0"/>
              <a:t> will </a:t>
            </a:r>
            <a:r>
              <a:rPr lang="de-DE" sz="1600" dirty="0" err="1"/>
              <a:t>be</a:t>
            </a:r>
            <a:r>
              <a:rPr lang="de-DE" sz="1600" dirty="0"/>
              <a:t> </a:t>
            </a:r>
            <a:r>
              <a:rPr lang="de-DE" sz="1600" dirty="0" err="1"/>
              <a:t>recorded</a:t>
            </a:r>
            <a:r>
              <a:rPr lang="de-DE" sz="1600" dirty="0"/>
              <a:t> and published in the User Group </a:t>
            </a:r>
            <a:r>
              <a:rPr lang="de-DE" sz="1600"/>
              <a:t>Community Tenant.</a:t>
            </a:r>
            <a:endParaRPr lang="de-DE" sz="1600" dirty="0"/>
          </a:p>
        </p:txBody>
      </p:sp>
      <p:grpSp>
        <p:nvGrpSpPr>
          <p:cNvPr id="7" name="Grafik 3" descr="Webcam">
            <a:extLst>
              <a:ext uri="{FF2B5EF4-FFF2-40B4-BE49-F238E27FC236}">
                <a16:creationId xmlns:a16="http://schemas.microsoft.com/office/drawing/2014/main" id="{5208F678-5B34-4CB8-9EB9-59A6E4079C9F}"/>
              </a:ext>
            </a:extLst>
          </p:cNvPr>
          <p:cNvGrpSpPr/>
          <p:nvPr/>
        </p:nvGrpSpPr>
        <p:grpSpPr>
          <a:xfrm>
            <a:off x="838198" y="5792681"/>
            <a:ext cx="914400" cy="914400"/>
            <a:chOff x="838198" y="5792681"/>
            <a:chExt cx="914400" cy="914400"/>
          </a:xfrm>
        </p:grpSpPr>
        <p:sp>
          <p:nvSpPr>
            <p:cNvPr id="8" name="Freihandform: Form 7">
              <a:extLst>
                <a:ext uri="{FF2B5EF4-FFF2-40B4-BE49-F238E27FC236}">
                  <a16:creationId xmlns:a16="http://schemas.microsoft.com/office/drawing/2014/main" id="{D1326C8E-7355-49F1-8E55-C858E51F0032}"/>
                </a:ext>
              </a:extLst>
            </p:cNvPr>
            <p:cNvSpPr/>
            <p:nvPr/>
          </p:nvSpPr>
          <p:spPr>
            <a:xfrm>
              <a:off x="1028698" y="5926031"/>
              <a:ext cx="533400" cy="647700"/>
            </a:xfrm>
            <a:custGeom>
              <a:avLst/>
              <a:gdLst>
                <a:gd name="connsiteX0" fmla="*/ 114300 w 533400"/>
                <a:gd name="connsiteY0" fmla="*/ 266700 h 647700"/>
                <a:gd name="connsiteX1" fmla="*/ 266700 w 533400"/>
                <a:gd name="connsiteY1" fmla="*/ 114300 h 647700"/>
                <a:gd name="connsiteX2" fmla="*/ 419100 w 533400"/>
                <a:gd name="connsiteY2" fmla="*/ 266700 h 647700"/>
                <a:gd name="connsiteX3" fmla="*/ 266700 w 533400"/>
                <a:gd name="connsiteY3" fmla="*/ 419100 h 647700"/>
                <a:gd name="connsiteX4" fmla="*/ 114300 w 533400"/>
                <a:gd name="connsiteY4" fmla="*/ 266700 h 647700"/>
                <a:gd name="connsiteX5" fmla="*/ 266700 w 533400"/>
                <a:gd name="connsiteY5" fmla="*/ 38100 h 647700"/>
                <a:gd name="connsiteX6" fmla="*/ 285750 w 533400"/>
                <a:gd name="connsiteY6" fmla="*/ 57150 h 647700"/>
                <a:gd name="connsiteX7" fmla="*/ 266700 w 533400"/>
                <a:gd name="connsiteY7" fmla="*/ 76200 h 647700"/>
                <a:gd name="connsiteX8" fmla="*/ 247650 w 533400"/>
                <a:gd name="connsiteY8" fmla="*/ 57150 h 647700"/>
                <a:gd name="connsiteX9" fmla="*/ 266700 w 533400"/>
                <a:gd name="connsiteY9" fmla="*/ 38100 h 647700"/>
                <a:gd name="connsiteX10" fmla="*/ 461963 w 533400"/>
                <a:gd name="connsiteY10" fmla="*/ 586740 h 647700"/>
                <a:gd name="connsiteX11" fmla="*/ 342900 w 533400"/>
                <a:gd name="connsiteY11" fmla="*/ 571500 h 647700"/>
                <a:gd name="connsiteX12" fmla="*/ 342900 w 533400"/>
                <a:gd name="connsiteY12" fmla="*/ 521970 h 647700"/>
                <a:gd name="connsiteX13" fmla="*/ 533400 w 533400"/>
                <a:gd name="connsiteY13" fmla="*/ 266700 h 647700"/>
                <a:gd name="connsiteX14" fmla="*/ 266700 w 533400"/>
                <a:gd name="connsiteY14" fmla="*/ 0 h 647700"/>
                <a:gd name="connsiteX15" fmla="*/ 0 w 533400"/>
                <a:gd name="connsiteY15" fmla="*/ 266700 h 647700"/>
                <a:gd name="connsiteX16" fmla="*/ 190500 w 533400"/>
                <a:gd name="connsiteY16" fmla="*/ 521970 h 647700"/>
                <a:gd name="connsiteX17" fmla="*/ 190500 w 533400"/>
                <a:gd name="connsiteY17" fmla="*/ 571500 h 647700"/>
                <a:gd name="connsiteX18" fmla="*/ 71438 w 533400"/>
                <a:gd name="connsiteY18" fmla="*/ 586740 h 647700"/>
                <a:gd name="connsiteX19" fmla="*/ 38100 w 533400"/>
                <a:gd name="connsiteY19" fmla="*/ 624840 h 647700"/>
                <a:gd name="connsiteX20" fmla="*/ 38100 w 533400"/>
                <a:gd name="connsiteY20" fmla="*/ 647700 h 647700"/>
                <a:gd name="connsiteX21" fmla="*/ 495300 w 533400"/>
                <a:gd name="connsiteY21" fmla="*/ 647700 h 647700"/>
                <a:gd name="connsiteX22" fmla="*/ 495300 w 533400"/>
                <a:gd name="connsiteY22" fmla="*/ 623888 h 647700"/>
                <a:gd name="connsiteX23" fmla="*/ 461963 w 533400"/>
                <a:gd name="connsiteY23" fmla="*/ 58674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647700">
                  <a:moveTo>
                    <a:pt x="114300" y="266700"/>
                  </a:moveTo>
                  <a:cubicBezTo>
                    <a:pt x="114300" y="182880"/>
                    <a:pt x="182880" y="114300"/>
                    <a:pt x="266700" y="114300"/>
                  </a:cubicBezTo>
                  <a:cubicBezTo>
                    <a:pt x="350520" y="114300"/>
                    <a:pt x="419100" y="182880"/>
                    <a:pt x="419100" y="266700"/>
                  </a:cubicBezTo>
                  <a:cubicBezTo>
                    <a:pt x="419100" y="350520"/>
                    <a:pt x="350520" y="419100"/>
                    <a:pt x="266700" y="419100"/>
                  </a:cubicBezTo>
                  <a:cubicBezTo>
                    <a:pt x="182880" y="419100"/>
                    <a:pt x="114300" y="350520"/>
                    <a:pt x="114300" y="266700"/>
                  </a:cubicBezTo>
                  <a:close/>
                  <a:moveTo>
                    <a:pt x="266700" y="38100"/>
                  </a:moveTo>
                  <a:cubicBezTo>
                    <a:pt x="277178" y="38100"/>
                    <a:pt x="285750" y="46672"/>
                    <a:pt x="285750" y="57150"/>
                  </a:cubicBezTo>
                  <a:cubicBezTo>
                    <a:pt x="285750" y="67628"/>
                    <a:pt x="277178" y="76200"/>
                    <a:pt x="266700" y="76200"/>
                  </a:cubicBezTo>
                  <a:cubicBezTo>
                    <a:pt x="256223" y="76200"/>
                    <a:pt x="247650" y="67628"/>
                    <a:pt x="247650" y="57150"/>
                  </a:cubicBezTo>
                  <a:cubicBezTo>
                    <a:pt x="247650" y="46672"/>
                    <a:pt x="256223" y="38100"/>
                    <a:pt x="266700" y="38100"/>
                  </a:cubicBezTo>
                  <a:close/>
                  <a:moveTo>
                    <a:pt x="461963" y="586740"/>
                  </a:moveTo>
                  <a:lnTo>
                    <a:pt x="342900" y="571500"/>
                  </a:lnTo>
                  <a:lnTo>
                    <a:pt x="342900" y="521970"/>
                  </a:lnTo>
                  <a:cubicBezTo>
                    <a:pt x="453390" y="489585"/>
                    <a:pt x="533400" y="387668"/>
                    <a:pt x="533400" y="266700"/>
                  </a:cubicBezTo>
                  <a:cubicBezTo>
                    <a:pt x="533400" y="119063"/>
                    <a:pt x="414338" y="0"/>
                    <a:pt x="266700" y="0"/>
                  </a:cubicBezTo>
                  <a:cubicBezTo>
                    <a:pt x="119063" y="0"/>
                    <a:pt x="0" y="119063"/>
                    <a:pt x="0" y="266700"/>
                  </a:cubicBezTo>
                  <a:cubicBezTo>
                    <a:pt x="0" y="387668"/>
                    <a:pt x="80010" y="489585"/>
                    <a:pt x="190500" y="521970"/>
                  </a:cubicBezTo>
                  <a:lnTo>
                    <a:pt x="190500" y="571500"/>
                  </a:lnTo>
                  <a:lnTo>
                    <a:pt x="71438" y="586740"/>
                  </a:lnTo>
                  <a:cubicBezTo>
                    <a:pt x="52388" y="589598"/>
                    <a:pt x="38100" y="605790"/>
                    <a:pt x="38100" y="624840"/>
                  </a:cubicBezTo>
                  <a:lnTo>
                    <a:pt x="38100" y="647700"/>
                  </a:lnTo>
                  <a:lnTo>
                    <a:pt x="495300" y="647700"/>
                  </a:lnTo>
                  <a:lnTo>
                    <a:pt x="495300" y="623888"/>
                  </a:lnTo>
                  <a:cubicBezTo>
                    <a:pt x="495300" y="604838"/>
                    <a:pt x="481013" y="588645"/>
                    <a:pt x="461963" y="586740"/>
                  </a:cubicBezTo>
                  <a:close/>
                </a:path>
              </a:pathLst>
            </a:custGeom>
            <a:solidFill>
              <a:srgbClr val="000000"/>
            </a:solidFill>
            <a:ln w="9525" cap="flat">
              <a:noFill/>
              <a:prstDash val="solid"/>
              <a:miter/>
            </a:ln>
          </p:spPr>
          <p:txBody>
            <a:bodyPr rtlCol="0" anchor="ctr"/>
            <a:lstStyle/>
            <a:p>
              <a:endParaRPr lang="de-DE"/>
            </a:p>
          </p:txBody>
        </p:sp>
        <p:sp>
          <p:nvSpPr>
            <p:cNvPr id="9" name="Freihandform: Form 8">
              <a:extLst>
                <a:ext uri="{FF2B5EF4-FFF2-40B4-BE49-F238E27FC236}">
                  <a16:creationId xmlns:a16="http://schemas.microsoft.com/office/drawing/2014/main" id="{31230280-6974-4185-8DD1-18BF02C3192B}"/>
                </a:ext>
              </a:extLst>
            </p:cNvPr>
            <p:cNvSpPr/>
            <p:nvPr/>
          </p:nvSpPr>
          <p:spPr>
            <a:xfrm>
              <a:off x="1181098" y="6078431"/>
              <a:ext cx="228600" cy="228600"/>
            </a:xfrm>
            <a:custGeom>
              <a:avLst/>
              <a:gdLst>
                <a:gd name="connsiteX0" fmla="*/ 114300 w 228600"/>
                <a:gd name="connsiteY0" fmla="*/ 171450 h 228600"/>
                <a:gd name="connsiteX1" fmla="*/ 57150 w 228600"/>
                <a:gd name="connsiteY1" fmla="*/ 114300 h 228600"/>
                <a:gd name="connsiteX2" fmla="*/ 114300 w 228600"/>
                <a:gd name="connsiteY2" fmla="*/ 57150 h 228600"/>
                <a:gd name="connsiteX3" fmla="*/ 171450 w 228600"/>
                <a:gd name="connsiteY3" fmla="*/ 114300 h 228600"/>
                <a:gd name="connsiteX4" fmla="*/ 114300 w 228600"/>
                <a:gd name="connsiteY4" fmla="*/ 171450 h 228600"/>
                <a:gd name="connsiteX5" fmla="*/ 114300 w 228600"/>
                <a:gd name="connsiteY5" fmla="*/ 0 h 228600"/>
                <a:gd name="connsiteX6" fmla="*/ 0 w 228600"/>
                <a:gd name="connsiteY6" fmla="*/ 114300 h 228600"/>
                <a:gd name="connsiteX7" fmla="*/ 114300 w 228600"/>
                <a:gd name="connsiteY7" fmla="*/ 228600 h 228600"/>
                <a:gd name="connsiteX8" fmla="*/ 228600 w 228600"/>
                <a:gd name="connsiteY8" fmla="*/ 114300 h 228600"/>
                <a:gd name="connsiteX9" fmla="*/ 114300 w 228600"/>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28600">
                  <a:moveTo>
                    <a:pt x="114300" y="171450"/>
                  </a:moveTo>
                  <a:cubicBezTo>
                    <a:pt x="82868" y="171450"/>
                    <a:pt x="57150" y="145733"/>
                    <a:pt x="57150" y="114300"/>
                  </a:cubicBezTo>
                  <a:cubicBezTo>
                    <a:pt x="57150" y="82868"/>
                    <a:pt x="82868" y="57150"/>
                    <a:pt x="114300" y="57150"/>
                  </a:cubicBezTo>
                  <a:cubicBezTo>
                    <a:pt x="145733" y="57150"/>
                    <a:pt x="171450" y="82868"/>
                    <a:pt x="171450" y="114300"/>
                  </a:cubicBezTo>
                  <a:cubicBezTo>
                    <a:pt x="171450" y="145733"/>
                    <a:pt x="145733" y="171450"/>
                    <a:pt x="114300" y="171450"/>
                  </a:cubicBezTo>
                  <a:close/>
                  <a:moveTo>
                    <a:pt x="114300" y="0"/>
                  </a:moveTo>
                  <a:cubicBezTo>
                    <a:pt x="51435" y="0"/>
                    <a:pt x="0" y="51435"/>
                    <a:pt x="0" y="114300"/>
                  </a:cubicBezTo>
                  <a:cubicBezTo>
                    <a:pt x="0" y="177165"/>
                    <a:pt x="51435" y="228600"/>
                    <a:pt x="114300" y="228600"/>
                  </a:cubicBezTo>
                  <a:cubicBezTo>
                    <a:pt x="177165" y="228600"/>
                    <a:pt x="228600" y="177165"/>
                    <a:pt x="228600" y="114300"/>
                  </a:cubicBezTo>
                  <a:cubicBezTo>
                    <a:pt x="228600" y="51435"/>
                    <a:pt x="177165" y="0"/>
                    <a:pt x="114300" y="0"/>
                  </a:cubicBezTo>
                  <a:close/>
                </a:path>
              </a:pathLst>
            </a:custGeom>
            <a:solidFill>
              <a:srgbClr val="000000"/>
            </a:solidFill>
            <a:ln w="9525" cap="flat">
              <a:noFill/>
              <a:prstDash val="solid"/>
              <a:miter/>
            </a:ln>
          </p:spPr>
          <p:txBody>
            <a:bodyPr rtlCol="0" anchor="ctr"/>
            <a:lstStyle/>
            <a:p>
              <a:endParaRPr lang="de-DE"/>
            </a:p>
          </p:txBody>
        </p:sp>
      </p:grpSp>
    </p:spTree>
    <p:extLst>
      <p:ext uri="{BB962C8B-B14F-4D97-AF65-F5344CB8AC3E}">
        <p14:creationId xmlns:p14="http://schemas.microsoft.com/office/powerpoint/2010/main" val="389049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5"/>
            <a:ext cx="10515600" cy="4351338"/>
          </a:xfrm>
        </p:spPr>
        <p:txBody>
          <a:bodyPr>
            <a:normAutofit/>
          </a:bodyPr>
          <a:lstStyle/>
          <a:p>
            <a:r>
              <a:rPr lang="en-US" dirty="0"/>
              <a:t>Create and use approval templates in the Teams Approvals app </a:t>
            </a:r>
            <a:br>
              <a:rPr lang="en-US" dirty="0"/>
            </a:br>
            <a:r>
              <a:rPr lang="en-US" dirty="0"/>
              <a:t>(</a:t>
            </a:r>
            <a:r>
              <a:rPr lang="en-US" dirty="0">
                <a:sym typeface="Wingdings" panose="05000000000000000000" pitchFamily="2" charset="2"/>
              </a:rPr>
              <a:t> April</a:t>
            </a:r>
            <a:r>
              <a:rPr lang="en-US" dirty="0"/>
              <a:t>)</a:t>
            </a:r>
          </a:p>
          <a:p>
            <a:pPr lvl="1"/>
            <a:r>
              <a:rPr lang="en-US" dirty="0" err="1">
                <a:hlinkClick r:id="rId3"/>
              </a:rPr>
              <a:t>Dokumentation</a:t>
            </a:r>
            <a:endParaRPr lang="en-US" dirty="0"/>
          </a:p>
          <a:p>
            <a:r>
              <a:rPr lang="en-US" dirty="0"/>
              <a:t>Allow only organization participants to bypass the meeting lobby </a:t>
            </a:r>
            <a:br>
              <a:rPr lang="en-US" dirty="0"/>
            </a:br>
            <a:r>
              <a:rPr lang="en-US" dirty="0"/>
              <a:t>(</a:t>
            </a:r>
            <a:r>
              <a:rPr lang="en-US" dirty="0">
                <a:sym typeface="Wingdings" panose="05000000000000000000" pitchFamily="2" charset="2"/>
              </a:rPr>
              <a:t> April) </a:t>
            </a:r>
            <a:endParaRPr lang="en-US" dirty="0"/>
          </a:p>
          <a:p>
            <a:r>
              <a:rPr lang="en-US" dirty="0"/>
              <a:t>Manage Auto-Claim Policies for products containing Microsoft Teams (</a:t>
            </a:r>
            <a:r>
              <a:rPr lang="en-US" dirty="0">
                <a:sym typeface="Wingdings" panose="05000000000000000000" pitchFamily="2" charset="2"/>
              </a:rPr>
              <a:t> GA)</a:t>
            </a:r>
          </a:p>
          <a:p>
            <a:pPr lvl="1"/>
            <a:r>
              <a:rPr lang="en-US" dirty="0" err="1">
                <a:sym typeface="Wingdings" panose="05000000000000000000" pitchFamily="2" charset="2"/>
                <a:hlinkClick r:id="rId4"/>
              </a:rPr>
              <a:t>Dokumentation</a:t>
            </a:r>
            <a:endParaRPr lang="en-US" dirty="0">
              <a:sym typeface="Wingdings" panose="05000000000000000000" pitchFamily="2" charset="2"/>
            </a:endParaRPr>
          </a:p>
          <a:p>
            <a:endParaRPr lang="en-US" dirty="0"/>
          </a:p>
          <a:p>
            <a:endParaRPr lang="en-US" dirty="0"/>
          </a:p>
          <a:p>
            <a:pPr lvl="1"/>
            <a:endParaRPr lang="en-US" dirty="0">
              <a:sym typeface="Wingdings" panose="05000000000000000000" pitchFamily="2" charset="2"/>
            </a:endParaRP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690687"/>
            <a:ext cx="10515600" cy="99313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48069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EEC8-6493-4BA0-8811-4A3F48FE62AF}"/>
              </a:ext>
            </a:extLst>
          </p:cNvPr>
          <p:cNvSpPr>
            <a:spLocks noGrp="1"/>
          </p:cNvSpPr>
          <p:nvPr>
            <p:ph type="title"/>
          </p:nvPr>
        </p:nvSpPr>
        <p:spPr/>
        <p:txBody>
          <a:bodyPr/>
          <a:lstStyle/>
          <a:p>
            <a:r>
              <a:rPr lang="en-US"/>
              <a:t>Create and use approval templates in the Teams Approvals app</a:t>
            </a:r>
            <a:endParaRPr lang="de-DE" dirty="0"/>
          </a:p>
        </p:txBody>
      </p:sp>
      <p:pic>
        <p:nvPicPr>
          <p:cNvPr id="27650" name="Picture 2" descr="Approvals animated gif">
            <a:extLst>
              <a:ext uri="{FF2B5EF4-FFF2-40B4-BE49-F238E27FC236}">
                <a16:creationId xmlns:a16="http://schemas.microsoft.com/office/drawing/2014/main" id="{FD39F129-7796-4810-9C7D-E4C220E4CF6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010270"/>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06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5"/>
            <a:ext cx="10515600" cy="4351338"/>
          </a:xfrm>
        </p:spPr>
        <p:txBody>
          <a:bodyPr>
            <a:normAutofit/>
          </a:bodyPr>
          <a:lstStyle/>
          <a:p>
            <a:r>
              <a:rPr lang="en-US" dirty="0"/>
              <a:t>Create and use approval templates in the Teams Approvals app </a:t>
            </a:r>
            <a:br>
              <a:rPr lang="en-US" dirty="0"/>
            </a:br>
            <a:r>
              <a:rPr lang="en-US" dirty="0"/>
              <a:t>(</a:t>
            </a:r>
            <a:r>
              <a:rPr lang="en-US" dirty="0">
                <a:sym typeface="Wingdings" panose="05000000000000000000" pitchFamily="2" charset="2"/>
              </a:rPr>
              <a:t> April</a:t>
            </a:r>
            <a:r>
              <a:rPr lang="en-US" dirty="0"/>
              <a:t>)</a:t>
            </a:r>
          </a:p>
          <a:p>
            <a:pPr lvl="1"/>
            <a:r>
              <a:rPr lang="en-US" dirty="0" err="1">
                <a:hlinkClick r:id="rId3"/>
              </a:rPr>
              <a:t>Dokumentation</a:t>
            </a:r>
            <a:endParaRPr lang="en-US" dirty="0"/>
          </a:p>
          <a:p>
            <a:r>
              <a:rPr lang="en-US" dirty="0"/>
              <a:t>Allow only organization participants to bypass the meeting lobby </a:t>
            </a:r>
            <a:br>
              <a:rPr lang="en-US" dirty="0"/>
            </a:br>
            <a:r>
              <a:rPr lang="en-US" dirty="0"/>
              <a:t>(</a:t>
            </a:r>
            <a:r>
              <a:rPr lang="en-US" dirty="0">
                <a:sym typeface="Wingdings" panose="05000000000000000000" pitchFamily="2" charset="2"/>
              </a:rPr>
              <a:t> April) </a:t>
            </a:r>
            <a:endParaRPr lang="en-US" dirty="0"/>
          </a:p>
          <a:p>
            <a:r>
              <a:rPr lang="en-US" dirty="0"/>
              <a:t>Manage Auto-Claim Policies for products containing Microsoft Teams (</a:t>
            </a:r>
            <a:r>
              <a:rPr lang="en-US" dirty="0">
                <a:sym typeface="Wingdings" panose="05000000000000000000" pitchFamily="2" charset="2"/>
              </a:rPr>
              <a:t> GA)</a:t>
            </a:r>
          </a:p>
          <a:p>
            <a:pPr lvl="1"/>
            <a:r>
              <a:rPr lang="en-US" dirty="0" err="1">
                <a:sym typeface="Wingdings" panose="05000000000000000000" pitchFamily="2" charset="2"/>
                <a:hlinkClick r:id="rId4"/>
              </a:rPr>
              <a:t>Dokumentation</a:t>
            </a:r>
            <a:endParaRPr lang="en-US" dirty="0">
              <a:sym typeface="Wingdings" panose="05000000000000000000" pitchFamily="2" charset="2"/>
            </a:endParaRPr>
          </a:p>
          <a:p>
            <a:endParaRPr lang="en-US" dirty="0"/>
          </a:p>
          <a:p>
            <a:endParaRPr lang="en-US" dirty="0"/>
          </a:p>
          <a:p>
            <a:pPr lvl="1"/>
            <a:endParaRPr lang="en-US" dirty="0">
              <a:sym typeface="Wingdings" panose="05000000000000000000" pitchFamily="2" charset="2"/>
            </a:endParaRP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068226"/>
            <a:ext cx="10515600" cy="99313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10668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EEC8-6493-4BA0-8811-4A3F48FE62AF}"/>
              </a:ext>
            </a:extLst>
          </p:cNvPr>
          <p:cNvSpPr>
            <a:spLocks noGrp="1"/>
          </p:cNvSpPr>
          <p:nvPr>
            <p:ph type="title"/>
          </p:nvPr>
        </p:nvSpPr>
        <p:spPr/>
        <p:txBody>
          <a:bodyPr/>
          <a:lstStyle/>
          <a:p>
            <a:r>
              <a:rPr lang="en-US" dirty="0"/>
              <a:t>Allow only organization participants to bypass the meeting lobby</a:t>
            </a:r>
            <a:endParaRPr lang="de-DE" dirty="0"/>
          </a:p>
        </p:txBody>
      </p:sp>
      <p:pic>
        <p:nvPicPr>
          <p:cNvPr id="28674" name="Picture 2" descr="Teams settings">
            <a:extLst>
              <a:ext uri="{FF2B5EF4-FFF2-40B4-BE49-F238E27FC236}">
                <a16:creationId xmlns:a16="http://schemas.microsoft.com/office/drawing/2014/main" id="{6E7C17D7-E3A0-483A-9862-4184DD9A9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431" y="1690688"/>
            <a:ext cx="6305138" cy="500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25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für Administratoren</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5"/>
            <a:ext cx="10515600" cy="4351338"/>
          </a:xfrm>
        </p:spPr>
        <p:txBody>
          <a:bodyPr>
            <a:normAutofit/>
          </a:bodyPr>
          <a:lstStyle/>
          <a:p>
            <a:r>
              <a:rPr lang="en-US" dirty="0"/>
              <a:t>Create and use approval templates in the Teams Approvals app </a:t>
            </a:r>
            <a:br>
              <a:rPr lang="en-US" dirty="0"/>
            </a:br>
            <a:r>
              <a:rPr lang="en-US" dirty="0"/>
              <a:t>(</a:t>
            </a:r>
            <a:r>
              <a:rPr lang="en-US" dirty="0">
                <a:sym typeface="Wingdings" panose="05000000000000000000" pitchFamily="2" charset="2"/>
              </a:rPr>
              <a:t> April</a:t>
            </a:r>
            <a:r>
              <a:rPr lang="en-US" dirty="0"/>
              <a:t>)</a:t>
            </a:r>
          </a:p>
          <a:p>
            <a:pPr lvl="1"/>
            <a:r>
              <a:rPr lang="en-US" dirty="0" err="1">
                <a:hlinkClick r:id="rId3"/>
              </a:rPr>
              <a:t>Dokumentation</a:t>
            </a:r>
            <a:endParaRPr lang="en-US" dirty="0"/>
          </a:p>
          <a:p>
            <a:r>
              <a:rPr lang="en-US" dirty="0"/>
              <a:t>Allow only organization participants to bypass the meeting lobby </a:t>
            </a:r>
            <a:br>
              <a:rPr lang="en-US" dirty="0"/>
            </a:br>
            <a:r>
              <a:rPr lang="en-US" dirty="0"/>
              <a:t>(</a:t>
            </a:r>
            <a:r>
              <a:rPr lang="en-US" dirty="0">
                <a:sym typeface="Wingdings" panose="05000000000000000000" pitchFamily="2" charset="2"/>
              </a:rPr>
              <a:t> April) </a:t>
            </a:r>
            <a:endParaRPr lang="en-US" dirty="0"/>
          </a:p>
          <a:p>
            <a:r>
              <a:rPr lang="en-US" dirty="0"/>
              <a:t>Manage Auto-Claim Policies for products containing Microsoft Teams (</a:t>
            </a:r>
            <a:r>
              <a:rPr lang="en-US" dirty="0">
                <a:sym typeface="Wingdings" panose="05000000000000000000" pitchFamily="2" charset="2"/>
              </a:rPr>
              <a:t> GA)</a:t>
            </a:r>
          </a:p>
          <a:p>
            <a:pPr lvl="1"/>
            <a:r>
              <a:rPr lang="en-US" dirty="0" err="1">
                <a:sym typeface="Wingdings" panose="05000000000000000000" pitchFamily="2" charset="2"/>
                <a:hlinkClick r:id="rId4"/>
              </a:rPr>
              <a:t>Dokumentation</a:t>
            </a:r>
            <a:endParaRPr lang="en-US" dirty="0">
              <a:sym typeface="Wingdings" panose="05000000000000000000" pitchFamily="2" charset="2"/>
            </a:endParaRPr>
          </a:p>
          <a:p>
            <a:endParaRPr lang="en-US" dirty="0"/>
          </a:p>
          <a:p>
            <a:endParaRPr lang="en-US" dirty="0"/>
          </a:p>
          <a:p>
            <a:pPr lvl="1"/>
            <a:endParaRPr lang="en-US" dirty="0">
              <a:sym typeface="Wingdings" panose="05000000000000000000" pitchFamily="2" charset="2"/>
            </a:endParaRP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030128"/>
            <a:ext cx="10515600" cy="1254391"/>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4441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Der Blog</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hlinkClick r:id="rId3"/>
              </a:rPr>
              <a:t>What’s New in Microsoft Teams | February and March 2021</a:t>
            </a:r>
          </a:p>
          <a:p>
            <a:r>
              <a:rPr lang="en-US" dirty="0">
                <a:hlinkClick r:id="rId4"/>
              </a:rPr>
              <a:t>What's New in Microsoft Teams | Microsoft Ignite 2021 - Microsoft Tech Community</a:t>
            </a:r>
            <a:endParaRPr lang="en-US" dirty="0">
              <a:hlinkClick r:id="rId3"/>
            </a:endParaRPr>
          </a:p>
          <a:p>
            <a:r>
              <a:rPr lang="de-DE" dirty="0">
                <a:hlinkClick r:id="rId5"/>
              </a:rPr>
              <a:t>Microsoft Teams Blog </a:t>
            </a:r>
            <a:endParaRPr lang="de-DE" dirty="0"/>
          </a:p>
        </p:txBody>
      </p:sp>
    </p:spTree>
    <p:extLst>
      <p:ext uri="{BB962C8B-B14F-4D97-AF65-F5344CB8AC3E}">
        <p14:creationId xmlns:p14="http://schemas.microsoft.com/office/powerpoint/2010/main" val="272105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normAutofit/>
          </a:bodyPr>
          <a:lstStyle/>
          <a:p>
            <a:r>
              <a:rPr lang="de-DE" dirty="0"/>
              <a:t>Microsoft Teams Administration vereinfachen mit PowerShell und </a:t>
            </a:r>
            <a:r>
              <a:rPr lang="de-DE" dirty="0" err="1"/>
              <a:t>ScriptRunner</a:t>
            </a:r>
            <a:endParaRPr lang="de-DE" dirty="0"/>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normAutofit/>
          </a:bodyPr>
          <a:lstStyle/>
          <a:p>
            <a:r>
              <a:rPr lang="de-DE" dirty="0"/>
              <a:t>Heiko Brenn</a:t>
            </a:r>
            <a:br>
              <a:rPr lang="de-DE" dirty="0"/>
            </a:br>
            <a:r>
              <a:rPr lang="de-DE" dirty="0"/>
              <a:t>@HeikoBrenn</a:t>
            </a:r>
            <a:br>
              <a:rPr lang="de-DE" dirty="0"/>
            </a:br>
            <a:endParaRPr lang="de-DE" dirty="0"/>
          </a:p>
        </p:txBody>
      </p:sp>
    </p:spTree>
    <p:extLst>
      <p:ext uri="{BB962C8B-B14F-4D97-AF65-F5344CB8AC3E}">
        <p14:creationId xmlns:p14="http://schemas.microsoft.com/office/powerpoint/2010/main" val="5396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dirty="0"/>
              <a:t>Organisatorisches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81496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B30EE16-D925-417D-89E0-E0CFDA2C14B8}"/>
              </a:ext>
            </a:extLst>
          </p:cNvPr>
          <p:cNvSpPr>
            <a:spLocks noGrp="1"/>
          </p:cNvSpPr>
          <p:nvPr>
            <p:ph type="title"/>
          </p:nvPr>
        </p:nvSpPr>
        <p:spPr/>
        <p:txBody>
          <a:bodyPr/>
          <a:lstStyle/>
          <a:p>
            <a:r>
              <a:rPr lang="de-DE" dirty="0"/>
              <a:t>Organisatorisches</a:t>
            </a:r>
          </a:p>
        </p:txBody>
      </p:sp>
      <p:sp>
        <p:nvSpPr>
          <p:cNvPr id="5" name="Inhaltsplatzhalter 4">
            <a:extLst>
              <a:ext uri="{FF2B5EF4-FFF2-40B4-BE49-F238E27FC236}">
                <a16:creationId xmlns:a16="http://schemas.microsoft.com/office/drawing/2014/main" id="{E4B561B6-C0CF-43D8-8BC7-F305B96C47C8}"/>
              </a:ext>
            </a:extLst>
          </p:cNvPr>
          <p:cNvSpPr>
            <a:spLocks noGrp="1"/>
          </p:cNvSpPr>
          <p:nvPr>
            <p:ph idx="1"/>
          </p:nvPr>
        </p:nvSpPr>
        <p:spPr/>
        <p:txBody>
          <a:bodyPr>
            <a:normAutofit/>
          </a:bodyPr>
          <a:lstStyle/>
          <a:p>
            <a:r>
              <a:rPr lang="de-DE" dirty="0"/>
              <a:t>Microsoft Community Tenant für User Groups</a:t>
            </a:r>
          </a:p>
          <a:p>
            <a:pPr lvl="1"/>
            <a:r>
              <a:rPr lang="de-DE" dirty="0"/>
              <a:t>Microsoft 365 Gast-Konten für User Group Mitglieder</a:t>
            </a:r>
          </a:p>
          <a:p>
            <a:pPr lvl="1"/>
            <a:r>
              <a:rPr lang="de-DE" dirty="0"/>
              <a:t>Anmeldung: </a:t>
            </a:r>
            <a:r>
              <a:rPr lang="de-DE" dirty="0">
                <a:hlinkClick r:id="rId2"/>
              </a:rPr>
              <a:t>https://go.granikos.eu/TeamsUGForm</a:t>
            </a:r>
            <a:r>
              <a:rPr lang="de-DE" dirty="0"/>
              <a:t> </a:t>
            </a:r>
            <a:br>
              <a:rPr lang="de-DE" dirty="0"/>
            </a:br>
            <a:endParaRPr lang="de-DE" dirty="0"/>
          </a:p>
          <a:p>
            <a:r>
              <a:rPr lang="de-DE" dirty="0">
                <a:sym typeface="Wingdings" panose="05000000000000000000" pitchFamily="2" charset="2"/>
              </a:rPr>
              <a:t>Einheitlicher Teams Meeting Teilnahme-Link</a:t>
            </a:r>
          </a:p>
          <a:p>
            <a:pPr lvl="1"/>
            <a:r>
              <a:rPr lang="de-DE" dirty="0">
                <a:sym typeface="Wingdings" panose="05000000000000000000" pitchFamily="2" charset="2"/>
                <a:hlinkClick r:id="rId3"/>
              </a:rPr>
              <a:t>https://teamsusergroup.berlin/meetup</a:t>
            </a:r>
            <a:r>
              <a:rPr lang="de-DE" dirty="0">
                <a:sym typeface="Wingdings" panose="05000000000000000000" pitchFamily="2" charset="2"/>
              </a:rPr>
              <a:t> </a:t>
            </a:r>
            <a:br>
              <a:rPr lang="de-DE" dirty="0">
                <a:sym typeface="Wingdings" panose="05000000000000000000" pitchFamily="2" charset="2"/>
              </a:rPr>
            </a:br>
            <a:endParaRPr lang="de-DE" dirty="0">
              <a:sym typeface="Wingdings" panose="05000000000000000000" pitchFamily="2" charset="2"/>
            </a:endParaRPr>
          </a:p>
        </p:txBody>
      </p:sp>
    </p:spTree>
    <p:extLst>
      <p:ext uri="{BB962C8B-B14F-4D97-AF65-F5344CB8AC3E}">
        <p14:creationId xmlns:p14="http://schemas.microsoft.com/office/powerpoint/2010/main" val="222169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E53EA-6C26-45A3-AE99-DBCB215A0E41}"/>
              </a:ext>
            </a:extLst>
          </p:cNvPr>
          <p:cNvSpPr>
            <a:spLocks noGrp="1"/>
          </p:cNvSpPr>
          <p:nvPr>
            <p:ph type="title"/>
          </p:nvPr>
        </p:nvSpPr>
        <p:spPr/>
        <p:txBody>
          <a:bodyPr/>
          <a:lstStyle/>
          <a:p>
            <a:endParaRPr lang="de-DE"/>
          </a:p>
        </p:txBody>
      </p:sp>
      <p:pic>
        <p:nvPicPr>
          <p:cNvPr id="5" name="Grafik 4">
            <a:extLst>
              <a:ext uri="{FF2B5EF4-FFF2-40B4-BE49-F238E27FC236}">
                <a16:creationId xmlns:a16="http://schemas.microsoft.com/office/drawing/2014/main" id="{634ADECE-CDA9-4B71-86B0-B7D3D86AD6F7}"/>
              </a:ext>
            </a:extLst>
          </p:cNvPr>
          <p:cNvPicPr>
            <a:picLocks noChangeAspect="1"/>
          </p:cNvPicPr>
          <p:nvPr/>
        </p:nvPicPr>
        <p:blipFill>
          <a:blip r:embed="rId2"/>
          <a:stretch>
            <a:fillRect/>
          </a:stretch>
        </p:blipFill>
        <p:spPr>
          <a:xfrm>
            <a:off x="99237" y="0"/>
            <a:ext cx="11993525" cy="6858000"/>
          </a:xfrm>
          <a:prstGeom prst="rect">
            <a:avLst/>
          </a:prstGeom>
        </p:spPr>
      </p:pic>
      <p:sp>
        <p:nvSpPr>
          <p:cNvPr id="6" name="Rechteck 5">
            <a:extLst>
              <a:ext uri="{FF2B5EF4-FFF2-40B4-BE49-F238E27FC236}">
                <a16:creationId xmlns:a16="http://schemas.microsoft.com/office/drawing/2014/main" id="{2ADC7216-A470-4CC7-95AD-91D8393C689A}"/>
              </a:ext>
            </a:extLst>
          </p:cNvPr>
          <p:cNvSpPr/>
          <p:nvPr/>
        </p:nvSpPr>
        <p:spPr>
          <a:xfrm>
            <a:off x="691376" y="1144859"/>
            <a:ext cx="2787804" cy="284727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72619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normAutofit/>
          </a:bodyPr>
          <a:lstStyle/>
          <a:p>
            <a:r>
              <a:rPr lang="de-DE" dirty="0"/>
              <a:t>Neues in Microsoft Teams</a:t>
            </a:r>
            <a:br>
              <a:rPr lang="de-DE" dirty="0"/>
            </a:br>
            <a:r>
              <a:rPr lang="de-DE" dirty="0"/>
              <a:t>Ankündigungen &amp; </a:t>
            </a:r>
            <a:r>
              <a:rPr lang="de-DE"/>
              <a:t>Rollouts </a:t>
            </a:r>
            <a:endParaRPr lang="de-DE" dirty="0"/>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de-DE" dirty="0"/>
              <a:t>Thomas Stensitzki</a:t>
            </a:r>
          </a:p>
        </p:txBody>
      </p:sp>
    </p:spTree>
    <p:extLst>
      <p:ext uri="{BB962C8B-B14F-4D97-AF65-F5344CB8AC3E}">
        <p14:creationId xmlns:p14="http://schemas.microsoft.com/office/powerpoint/2010/main" val="4007670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AB0BF-6550-48A4-8221-F9AE6DCEF311}"/>
              </a:ext>
            </a:extLst>
          </p:cNvPr>
          <p:cNvSpPr>
            <a:spLocks noGrp="1"/>
          </p:cNvSpPr>
          <p:nvPr>
            <p:ph type="title"/>
          </p:nvPr>
        </p:nvSpPr>
        <p:spPr/>
        <p:txBody>
          <a:bodyPr/>
          <a:lstStyle/>
          <a:p>
            <a:r>
              <a:rPr lang="de-DE" dirty="0"/>
              <a:t>Vielen Dank für eure Teilnahme!</a:t>
            </a:r>
          </a:p>
        </p:txBody>
      </p:sp>
      <p:sp>
        <p:nvSpPr>
          <p:cNvPr id="3" name="Inhaltsplatzhalter 2">
            <a:extLst>
              <a:ext uri="{FF2B5EF4-FFF2-40B4-BE49-F238E27FC236}">
                <a16:creationId xmlns:a16="http://schemas.microsoft.com/office/drawing/2014/main" id="{3A5A44EB-7FB9-473A-8ED3-C49DDD2E65AB}"/>
              </a:ext>
            </a:extLst>
          </p:cNvPr>
          <p:cNvSpPr>
            <a:spLocks noGrp="1"/>
          </p:cNvSpPr>
          <p:nvPr>
            <p:ph idx="1"/>
          </p:nvPr>
        </p:nvSpPr>
        <p:spPr/>
        <p:txBody>
          <a:bodyPr vert="horz" lIns="91440" tIns="45720" rIns="91440" bIns="45720" rtlCol="0" anchor="t">
            <a:noAutofit/>
          </a:bodyPr>
          <a:lstStyle/>
          <a:p>
            <a:pPr marL="0" indent="0">
              <a:buNone/>
            </a:pPr>
            <a:r>
              <a:rPr lang="de-DE" sz="3200" dirty="0"/>
              <a:t>Das nächste Meetup:</a:t>
            </a:r>
          </a:p>
          <a:p>
            <a:pPr marL="0" indent="0">
              <a:buNone/>
            </a:pPr>
            <a:r>
              <a:rPr lang="de-DE" sz="3200" dirty="0">
                <a:sym typeface="Wingdings" panose="05000000000000000000" pitchFamily="2" charset="2"/>
              </a:rPr>
              <a:t>	</a:t>
            </a:r>
            <a:r>
              <a:rPr lang="de-DE" sz="3200" dirty="0"/>
              <a:t> </a:t>
            </a:r>
            <a:r>
              <a:rPr lang="de-DE" sz="3200" b="1" dirty="0"/>
              <a:t>10. Juni 2021</a:t>
            </a:r>
            <a:endParaRPr lang="de-DE" sz="3200" b="1" dirty="0">
              <a:cs typeface="Calibri"/>
            </a:endParaRPr>
          </a:p>
          <a:p>
            <a:pPr marL="0" indent="0">
              <a:buNone/>
            </a:pPr>
            <a:br>
              <a:rPr lang="en-US" sz="3200" dirty="0">
                <a:hlinkClick r:id="rId3"/>
              </a:rPr>
            </a:br>
            <a:r>
              <a:rPr lang="en-US" sz="3200" dirty="0">
                <a:hlinkClick r:id="rId4"/>
              </a:rPr>
              <a:t>https://TeamsUserGroup.Berlin</a:t>
            </a:r>
            <a:r>
              <a:rPr lang="en-US" sz="3200" dirty="0"/>
              <a:t> </a:t>
            </a:r>
            <a:br>
              <a:rPr lang="de-DE" sz="3200" dirty="0"/>
            </a:br>
            <a:endParaRPr lang="de-DE" sz="3200" dirty="0"/>
          </a:p>
          <a:p>
            <a:pPr marL="0" indent="0">
              <a:buNone/>
            </a:pPr>
            <a:r>
              <a:rPr lang="de-DE" sz="3200" dirty="0"/>
              <a:t>Spread the Word!</a:t>
            </a:r>
          </a:p>
          <a:p>
            <a:pPr marL="0" indent="0">
              <a:buNone/>
            </a:pPr>
            <a:r>
              <a:rPr lang="de-DE" sz="3200" dirty="0"/>
              <a:t>#TeamsUGBerlin</a:t>
            </a:r>
          </a:p>
          <a:p>
            <a:pPr marL="0" indent="0">
              <a:buNone/>
            </a:pPr>
            <a:endParaRPr lang="de-DE" sz="3200" dirty="0"/>
          </a:p>
          <a:p>
            <a:pPr marL="0" indent="0">
              <a:buNone/>
            </a:pPr>
            <a:r>
              <a:rPr lang="de-DE" sz="2400" i="1" dirty="0"/>
              <a:t>Aufzeichnungen unserer Meetups sind im Community Team verfügbar.</a:t>
            </a:r>
          </a:p>
          <a:p>
            <a:pPr marL="0" indent="0">
              <a:buNone/>
            </a:pPr>
            <a:endParaRPr lang="de-DE" sz="3200" dirty="0"/>
          </a:p>
          <a:p>
            <a:pPr marL="0" indent="0">
              <a:buNone/>
            </a:pPr>
            <a:endParaRPr lang="de-DE" sz="3200" dirty="0"/>
          </a:p>
          <a:p>
            <a:pPr marL="0" indent="0">
              <a:buNone/>
            </a:pPr>
            <a:endParaRPr lang="en-US" sz="3200" dirty="0"/>
          </a:p>
          <a:p>
            <a:pPr marL="0" indent="0">
              <a:buNone/>
            </a:pPr>
            <a:endParaRPr lang="de-DE" sz="3200" dirty="0"/>
          </a:p>
        </p:txBody>
      </p:sp>
      <p:pic>
        <p:nvPicPr>
          <p:cNvPr id="5" name="Grafik 4" descr="Ein Bild, das Text, Person, Mann enthält.&#10;&#10;Automatisch generierte Beschreibung">
            <a:extLst>
              <a:ext uri="{FF2B5EF4-FFF2-40B4-BE49-F238E27FC236}">
                <a16:creationId xmlns:a16="http://schemas.microsoft.com/office/drawing/2014/main" id="{EEE89219-4CF0-44A2-811B-A2CBC860B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814" y="2538000"/>
            <a:ext cx="6170549" cy="308527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33279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dirty="0"/>
              <a:t>Offene Diskussion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2833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Customized backgrounds in Microsoft Teams meeting video coming to mobile devices (</a:t>
            </a:r>
            <a:r>
              <a:rPr lang="en-US" dirty="0">
                <a:sym typeface="Wingdings" panose="05000000000000000000" pitchFamily="2" charset="2"/>
              </a:rPr>
              <a:t> April/Mai</a:t>
            </a:r>
            <a:r>
              <a:rPr lang="en-US" dirty="0"/>
              <a:t>)</a:t>
            </a:r>
          </a:p>
          <a:p>
            <a:r>
              <a:rPr lang="en-US" dirty="0"/>
              <a:t>Microsoft Teams Room: share wirelessly from iOS or Android Teams app (</a:t>
            </a:r>
            <a:r>
              <a:rPr lang="en-US" dirty="0">
                <a:sym typeface="Wingdings" panose="05000000000000000000" pitchFamily="2" charset="2"/>
              </a:rPr>
              <a:t> </a:t>
            </a:r>
            <a:r>
              <a:rPr lang="en-US" dirty="0"/>
              <a:t>April)</a:t>
            </a:r>
          </a:p>
          <a:p>
            <a:r>
              <a:rPr lang="en-US" dirty="0"/>
              <a:t>Allowing anonymous presenters in Teams Live Events (</a:t>
            </a:r>
            <a:r>
              <a:rPr lang="en-US" dirty="0">
                <a:sym typeface="Wingdings" panose="05000000000000000000" pitchFamily="2" charset="2"/>
              </a:rPr>
              <a:t> Mai)</a:t>
            </a:r>
          </a:p>
          <a:p>
            <a:r>
              <a:rPr lang="en-US" dirty="0">
                <a:sym typeface="Wingdings" panose="05000000000000000000" pitchFamily="2" charset="2"/>
              </a:rPr>
              <a:t>Join a meeting with digital meeting ID ( Mai)</a:t>
            </a:r>
          </a:p>
          <a:p>
            <a:r>
              <a:rPr lang="en-US" dirty="0">
                <a:sym typeface="Wingdings" panose="05000000000000000000" pitchFamily="2" charset="2"/>
              </a:rPr>
              <a:t>Teams live event producers will see a separate window experience for managing events ( Mai)</a:t>
            </a:r>
          </a:p>
          <a:p>
            <a:r>
              <a:rPr lang="en-US" dirty="0">
                <a:sym typeface="Wingdings" panose="05000000000000000000" pitchFamily="2" charset="2"/>
              </a:rPr>
              <a:t>Improvements in managing attendee audio in Microsoft Teams Meetings ( April)</a:t>
            </a:r>
          </a:p>
          <a:p>
            <a:endParaRPr lang="en-US" dirty="0"/>
          </a:p>
          <a:p>
            <a:endParaRPr lang="en-US" dirty="0"/>
          </a:p>
          <a:p>
            <a:endParaRPr lang="de-DE"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766249"/>
            <a:ext cx="10515600" cy="917574"/>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22748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CEE4DF4C-6EA3-48DB-B011-5E7B8CB61FE6}" vid="{C1E9B41B-5C35-4701-ADD4-B631732FF83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516E16E18CAF145BDA33366AE648C95" ma:contentTypeVersion="2" ma:contentTypeDescription="Create a new document." ma:contentTypeScope="" ma:versionID="16c840c6b10647e76fae613bec9f6308">
  <xsd:schema xmlns:xsd="http://www.w3.org/2001/XMLSchema" xmlns:xs="http://www.w3.org/2001/XMLSchema" xmlns:p="http://schemas.microsoft.com/office/2006/metadata/properties" xmlns:ns2="8e58f0a9-c364-4f21-8fd8-8bb950ad5747" targetNamespace="http://schemas.microsoft.com/office/2006/metadata/properties" ma:root="true" ma:fieldsID="4840a60967f6d2af9408076f335fb56e" ns2:_="">
    <xsd:import namespace="8e58f0a9-c364-4f21-8fd8-8bb950ad574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58f0a9-c364-4f21-8fd8-8bb950ad57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F6437E-F52A-440A-84E7-C3E49CFC8E2E}">
  <ds:schemaRefs>
    <ds:schemaRef ds:uri="http://purl.org/dc/terms/"/>
    <ds:schemaRef ds:uri="http://www.w3.org/XML/1998/namespace"/>
    <ds:schemaRef ds:uri="http://schemas.microsoft.com/office/2006/documentManagement/types"/>
    <ds:schemaRef ds:uri="http://purl.org/dc/dcmitype/"/>
    <ds:schemaRef ds:uri="http://purl.org/dc/elements/1.1/"/>
    <ds:schemaRef ds:uri="8e58f0a9-c364-4f21-8fd8-8bb950ad5747"/>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57A5EF0C-90D1-4D3C-A2B4-06A65816A670}">
  <ds:schemaRefs>
    <ds:schemaRef ds:uri="http://schemas.microsoft.com/sharepoint/v3/contenttype/forms"/>
  </ds:schemaRefs>
</ds:datastoreItem>
</file>

<file path=customXml/itemProps3.xml><?xml version="1.0" encoding="utf-8"?>
<ds:datastoreItem xmlns:ds="http://schemas.openxmlformats.org/officeDocument/2006/customXml" ds:itemID="{51E0D5F3-3235-4BD3-8A2B-382E2C08EB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58f0a9-c364-4f21-8fd8-8bb950ad57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Teams-Meetup-Berlin</Template>
  <TotalTime>0</TotalTime>
  <Words>4529</Words>
  <Application>Microsoft Office PowerPoint</Application>
  <PresentationFormat>Breitbild</PresentationFormat>
  <Paragraphs>669</Paragraphs>
  <Slides>81</Slides>
  <Notes>73</Notes>
  <HiddenSlides>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81</vt:i4>
      </vt:variant>
    </vt:vector>
  </HeadingPairs>
  <TitlesOfParts>
    <vt:vector size="88" baseType="lpstr">
      <vt:lpstr>Arial</vt:lpstr>
      <vt:lpstr>Calibri</vt:lpstr>
      <vt:lpstr>Calibri Light</vt:lpstr>
      <vt:lpstr>Segoe UI</vt:lpstr>
      <vt:lpstr>Segoe UI Semibold</vt:lpstr>
      <vt:lpstr>Wingdings</vt:lpstr>
      <vt:lpstr>Office</vt:lpstr>
      <vt:lpstr>Microsoft Teams User Group Berlin</vt:lpstr>
      <vt:lpstr>PowerPoint-Präsentation</vt:lpstr>
      <vt:lpstr>Danke!</vt:lpstr>
      <vt:lpstr>Agenda</vt:lpstr>
      <vt:lpstr>Teams Phone System – Key Features für die Telefonie</vt:lpstr>
      <vt:lpstr>Pause </vt:lpstr>
      <vt:lpstr>Agenda</vt:lpstr>
      <vt:lpstr>Neues in Microsoft Teams Ankündigungen &amp; Rollouts </vt:lpstr>
      <vt:lpstr>Neuigkeiten in Microsoft Teams</vt:lpstr>
      <vt:lpstr>Neuigkeiten in Microsoft Teams</vt:lpstr>
      <vt:lpstr>Microsoft Teams Room: share wirelessly from iOS or Android Teams app  </vt:lpstr>
      <vt:lpstr>Neuigkeiten in Microsoft Teams</vt:lpstr>
      <vt:lpstr>Allowing anonymous presenters in Teams Live Events</vt:lpstr>
      <vt:lpstr>Neuigkeiten in Microsoft Teams</vt:lpstr>
      <vt:lpstr>Join a meeting with digital meeting ID</vt:lpstr>
      <vt:lpstr>Join a meeting with digital meeting ID</vt:lpstr>
      <vt:lpstr>Neuigkeiten in Microsoft Teams</vt:lpstr>
      <vt:lpstr>Teams live event producers will see a separate window experience for managing events</vt:lpstr>
      <vt:lpstr>Neuigkeiten in Microsoft Teams</vt:lpstr>
      <vt:lpstr>Neuigkeiten in Microsoft Teams</vt:lpstr>
      <vt:lpstr>Microsoft Teams: Windows 10 native notifications in Teams</vt:lpstr>
      <vt:lpstr>Neuigkeiten in Microsoft Teams</vt:lpstr>
      <vt:lpstr>New PowerPoint Live Presentation option with desktop and window sharing</vt:lpstr>
      <vt:lpstr>New PowerPoint Live Presentation option with desktop and window sharing</vt:lpstr>
      <vt:lpstr>Neuigkeiten in Microsoft Teams</vt:lpstr>
      <vt:lpstr>PowerPoint Live in Teams: Slide Translation</vt:lpstr>
      <vt:lpstr>PowerPoint Live in Teams: Slide Translation</vt:lpstr>
      <vt:lpstr>Neuigkeiten in Microsoft Teams</vt:lpstr>
      <vt:lpstr>New breakout room functionality coming to Microsoft Teams </vt:lpstr>
      <vt:lpstr>Neuigkeiten in Microsoft Teams</vt:lpstr>
      <vt:lpstr>PowerPoint Live: Present to Teams from PowerPoint Web App</vt:lpstr>
      <vt:lpstr>Neuigkeiten in Microsoft Teams</vt:lpstr>
      <vt:lpstr>Microsoft Teams: Related Content for Teams Meetings (iOS and Android)</vt:lpstr>
      <vt:lpstr>Neuigkeiten in Microsoft Teams</vt:lpstr>
      <vt:lpstr>New experience of the Participant roster</vt:lpstr>
      <vt:lpstr>Neuigkeiten in Microsoft Teams</vt:lpstr>
      <vt:lpstr>Improved search experience in the participant roster</vt:lpstr>
      <vt:lpstr>Improved search experience in the participant roster</vt:lpstr>
      <vt:lpstr>Neuigkeiten in Microsoft Teams</vt:lpstr>
      <vt:lpstr>Supervised Chat for Teams private chats</vt:lpstr>
      <vt:lpstr>Neuigkeiten in Microsoft Teams</vt:lpstr>
      <vt:lpstr>Neuigkeiten in Microsoft Teams</vt:lpstr>
      <vt:lpstr>Multiple Spotlights coming to Teams meetings</vt:lpstr>
      <vt:lpstr>Neuigkeiten in Microsoft Teams</vt:lpstr>
      <vt:lpstr>Expanded emoji picker in Microsoft Teams</vt:lpstr>
      <vt:lpstr>Neuigkeiten in Microsoft Teams</vt:lpstr>
      <vt:lpstr>Call Merge</vt:lpstr>
      <vt:lpstr>Neuigkeiten in Microsoft Teams</vt:lpstr>
      <vt:lpstr>Neuigkeiten in Microsoft Teams</vt:lpstr>
      <vt:lpstr>Neuigkeiten in Microsoft Teams</vt:lpstr>
      <vt:lpstr>Neuigkeiten in Microsoft Teams</vt:lpstr>
      <vt:lpstr>New features in Teams polls in meetings</vt:lpstr>
      <vt:lpstr>Neuigkeiten in Microsoft Teams</vt:lpstr>
      <vt:lpstr>Viva Connections for Microsoft Teams desktop clients</vt:lpstr>
      <vt:lpstr>Was ist neu in Teams – für Administratoren</vt:lpstr>
      <vt:lpstr>Microsoft Teams: introducing organization-wide backgrounds </vt:lpstr>
      <vt:lpstr>Microsoft Teams: introducing organization-wide backgrounds </vt:lpstr>
      <vt:lpstr>Was ist neu in Teams – für Administratoren</vt:lpstr>
      <vt:lpstr>De-identify personally identifiable information in Teams admin usage reports </vt:lpstr>
      <vt:lpstr>Was ist neu in Teams – für Administratoren</vt:lpstr>
      <vt:lpstr>Was ist neu in Teams – für Administratoren</vt:lpstr>
      <vt:lpstr>Was ist neu in Teams – für Administratoren</vt:lpstr>
      <vt:lpstr>Announcing a new service plan, Teams Pro</vt:lpstr>
      <vt:lpstr>Was ist neu in Teams – für Administratoren</vt:lpstr>
      <vt:lpstr>Was ist neu in Teams – für Administratoren</vt:lpstr>
      <vt:lpstr>Was ist neu in Teams – für Administratoren</vt:lpstr>
      <vt:lpstr>Was ist neu in Teams – für Administratoren</vt:lpstr>
      <vt:lpstr>Was ist neu in Teams – für Administratoren</vt:lpstr>
      <vt:lpstr>Third party electronic signatures in the Teams Approvals app</vt:lpstr>
      <vt:lpstr>Was ist neu in Teams – für Administratoren</vt:lpstr>
      <vt:lpstr>Create and use approval templates in the Teams Approvals app</vt:lpstr>
      <vt:lpstr>Was ist neu in Teams – für Administratoren</vt:lpstr>
      <vt:lpstr>Allow only organization participants to bypass the meeting lobby</vt:lpstr>
      <vt:lpstr>Was ist neu in Teams – für Administratoren</vt:lpstr>
      <vt:lpstr>Was ist neu in Teams – Der Blog</vt:lpstr>
      <vt:lpstr>Microsoft Teams Administration vereinfachen mit PowerShell und ScriptRunner</vt:lpstr>
      <vt:lpstr>Organisatorisches </vt:lpstr>
      <vt:lpstr>Organisatorisches</vt:lpstr>
      <vt:lpstr>PowerPoint-Präsentation</vt:lpstr>
      <vt:lpstr>Vielen Dank für eure Teilnahme!</vt:lpstr>
      <vt:lpstr>Offene Diskussion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User Group Berlin - Meetup April 2021</dc:title>
  <dc:creator>Thomas Stensitzki</dc:creator>
  <cp:keywords>Teams</cp:keywords>
  <cp:lastModifiedBy>Thomas Stensitzki</cp:lastModifiedBy>
  <cp:revision>7</cp:revision>
  <dcterms:created xsi:type="dcterms:W3CDTF">2020-01-18T10:30:21Z</dcterms:created>
  <dcterms:modified xsi:type="dcterms:W3CDTF">2021-04-17T16:51:45Z</dcterms:modified>
  <cp:category>Teams User Group</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0x010100D516E16E18CAF145BDA33366AE648C95</vt:lpwstr>
  </property>
</Properties>
</file>